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3"/>
    <p:restoredTop sz="80190"/>
  </p:normalViewPr>
  <p:slideViewPr>
    <p:cSldViewPr snapToGrid="0" snapToObjects="1">
      <p:cViewPr varScale="1">
        <p:scale>
          <a:sx n="133" d="100"/>
          <a:sy n="133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A8ADF-D966-E14C-A5B5-6DEF754F17AA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ECB9E-FA25-5A4E-8923-0DE3BAA3CFD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9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Nom prénom</a:t>
            </a:r>
          </a:p>
          <a:p>
            <a:r>
              <a:rPr lang="fr-FR" dirty="0"/>
              <a:t>- Contexte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ECB9E-FA25-5A4E-8923-0DE3BAA3CFD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72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Donjon et Dragon -&gt; </a:t>
            </a:r>
            <a:r>
              <a:rPr lang="fr-FR" dirty="0" err="1"/>
              <a:t>DnD</a:t>
            </a:r>
            <a:endParaRPr lang="fr-FR" dirty="0"/>
          </a:p>
          <a:p>
            <a:r>
              <a:rPr lang="fr-FR" dirty="0"/>
              <a:t>- Jeu de </a:t>
            </a:r>
            <a:r>
              <a:rPr lang="fr-FR" dirty="0" err="1"/>
              <a:t>role</a:t>
            </a:r>
            <a:r>
              <a:rPr lang="fr-FR" dirty="0"/>
              <a:t> sur plateau crée en 1970 avec 5 </a:t>
            </a:r>
            <a:r>
              <a:rPr lang="fr-FR" dirty="0" err="1"/>
              <a:t>ré-édition</a:t>
            </a:r>
            <a:endParaRPr lang="fr-FR" dirty="0"/>
          </a:p>
          <a:p>
            <a:r>
              <a:rPr lang="fr-FR" dirty="0"/>
              <a:t>- Plusieurs joueurs qui interagissent avec un monde qui leur est conté et décrit par le GM</a:t>
            </a:r>
          </a:p>
          <a:p>
            <a:r>
              <a:rPr lang="fr-FR" dirty="0"/>
              <a:t>- Chaque joueur joue son personnage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ECB9E-FA25-5A4E-8923-0DE3BAA3CFD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1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- Plein de ressources</a:t>
            </a:r>
          </a:p>
          <a:p>
            <a:r>
              <a:rPr lang="fr-FR" dirty="0"/>
              <a:t>- Le but est de créer un compagnon contenant toutes les informations </a:t>
            </a:r>
            <a:r>
              <a:rPr lang="fr-FR" dirty="0" err="1"/>
              <a:t>nécéssaires</a:t>
            </a:r>
            <a:r>
              <a:rPr lang="fr-FR" dirty="0"/>
              <a:t> aux joueurs pour jouer</a:t>
            </a:r>
          </a:p>
          <a:p>
            <a:endParaRPr lang="fr-FR" dirty="0"/>
          </a:p>
          <a:p>
            <a:r>
              <a:rPr lang="fr-FR" dirty="0"/>
              <a:t>- Documentation sur les items, les sorts, les armes, les </a:t>
            </a:r>
            <a:r>
              <a:rPr lang="fr-FR" dirty="0" err="1"/>
              <a:t>stats</a:t>
            </a:r>
            <a:endParaRPr lang="fr-FR" dirty="0"/>
          </a:p>
          <a:p>
            <a:r>
              <a:rPr lang="fr-FR" dirty="0"/>
              <a:t>- Fiches de personnage dynamiques</a:t>
            </a:r>
          </a:p>
          <a:p>
            <a:r>
              <a:rPr lang="fr-FR" dirty="0"/>
              <a:t>- Lancé de dès</a:t>
            </a:r>
          </a:p>
          <a:p>
            <a:endParaRPr lang="fr-FR" dirty="0"/>
          </a:p>
          <a:p>
            <a:r>
              <a:rPr lang="fr-FR" dirty="0"/>
              <a:t>Le but est de rendre cela accessible à tout moment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ECB9E-FA25-5A4E-8923-0DE3BAA3CFD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7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Payant</a:t>
            </a:r>
          </a:p>
          <a:p>
            <a:r>
              <a:rPr lang="fr-FR" dirty="0"/>
              <a:t>- Essaye de faire trop de chose à la fois</a:t>
            </a:r>
          </a:p>
          <a:p>
            <a:r>
              <a:rPr lang="fr-FR" dirty="0"/>
              <a:t>- UX déplorable</a:t>
            </a:r>
          </a:p>
          <a:p>
            <a:r>
              <a:rPr lang="fr-FR" dirty="0"/>
              <a:t>-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ECB9E-FA25-5A4E-8923-0DE3BAA3CFD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29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FBD5-722D-4C49-8F7C-F57679C74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897C9-9B5C-5740-91D9-B09887E0F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10A0-F45A-0543-B970-7CCFE1EB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78DA-CFFF-D84F-89E4-B6EC9590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2EF2F-2C67-1A44-8202-0A549EBE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99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A373-17FD-D847-92E9-5A279ED5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7BDE2-C9FC-AE40-970B-5B210AC13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4AFB-CA60-204C-A21E-6816A6A4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4FA2-55BB-344B-A484-E9EA817E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DBD2-DBB4-9C42-877D-3FB639D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09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FDFD7-62A4-3945-9F82-12E630B60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874A1-DEE8-A74C-A618-4B896A749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F3CF-80D6-3444-8FD8-92CA8BF8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A175-5626-E149-B5BD-EE29D383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3119-5CC8-0946-8218-E79CB7E8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30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84F9-33A1-9447-92ED-97797986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A493-64CC-B641-A659-DF306CCD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AAFEE-F689-3246-A89D-E571CA61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B72B9-1C21-6647-8D2D-7A1A5F88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0546-000D-D540-A438-D10AF4AE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7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DD49-C1FD-7744-A8C7-8DFEBA50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41DF6-102C-A345-A185-E34267E7B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0AD05-EF5D-5B44-BEE5-E2485646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8ADB-E75D-FD49-A5FF-B24F99D3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927E5-678A-564E-9D93-CDB7D4B2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64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253B-18BE-AC48-B899-16B07FDE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BEC88-EE70-DD4F-B5E8-B2178057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420C4-CE30-614B-8B63-5910BDDB9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2F9D5-4DDC-4141-8231-ACB89763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B74FC-8E3D-A04A-A543-E1FCB126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5BBFF-B313-8D42-8C82-ACA64CDE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79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C7A9-C94A-BE4C-A004-B9DE2D03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B1656-0E1F-CC46-BF62-E2103340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BD9B8-F396-9E4E-815B-EFA615FCA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F82-D28F-1446-B693-ACCE506D4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05628-005D-6D40-9F8A-D5B449671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55B21-2E1D-824A-84EE-2B196487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91067-E8E9-5940-A38D-1E946FAF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85950-3017-C047-B334-3D59553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54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B785-E6BC-4542-8B08-5BE999AD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503F9-B522-8049-B614-5B3C2B3E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0E4EB-0287-C549-8478-CA9A7BEE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345E3-5615-EB41-A67F-A038C7CE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69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E5A116-ADDE-DE48-A56E-983B7EAB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2F6BD-2841-244E-B1AB-2DA593C2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B4601-3D76-044F-AE3F-B5983489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6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820-6964-F04C-B9DD-A0B984D7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B0FE-0B60-6943-A506-91F3A460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74F2D-08EE-6348-A945-D9A03D160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6BDC4-0020-DA4C-BC5B-C49A3480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753C1-6F39-F54A-A9FF-61F246E3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1BC29-28B2-C048-A7CE-FEB71BC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48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D166-2E2E-FE40-B81D-FC1B5984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7CCE0-5EBB-2A4B-A1F6-913A474BF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16D8-C356-EB40-A728-2F5BCA192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5226F-A70E-9245-953E-D9882AFB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4DE78-34F1-1146-B84C-529A6797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3E6E9-E681-964B-8ED1-C278EB50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64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013AB-8B64-0042-AB4A-9A8153D8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C8461-605D-AE42-956C-9968AAFF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8B5C-DE81-9C42-AB61-569D6AAC3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61F5-84C8-EE4B-9247-00CDADBF9C94}" type="datetimeFigureOut">
              <a:rPr lang="fr-FR" smtClean="0"/>
              <a:t>06/10/2021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4ABE3-9C16-C642-8711-45C203729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2D63-CAF0-FC46-935A-2AAF6EB99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898F3-CE58-8548-9D07-8B1C6FFEDB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84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3D2743-A556-A443-9F3D-3A2A0B73855C}"/>
              </a:ext>
            </a:extLst>
          </p:cNvPr>
          <p:cNvSpPr/>
          <p:nvPr/>
        </p:nvSpPr>
        <p:spPr>
          <a:xfrm>
            <a:off x="-106326" y="-149789"/>
            <a:ext cx="12440093" cy="71465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A03402E-F895-3C46-8655-F0C66788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1" y="-149789"/>
            <a:ext cx="7146587" cy="71465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5454DB-E972-0740-997D-55CBAA6DD226}"/>
              </a:ext>
            </a:extLst>
          </p:cNvPr>
          <p:cNvSpPr/>
          <p:nvPr/>
        </p:nvSpPr>
        <p:spPr>
          <a:xfrm>
            <a:off x="-106327" y="6525089"/>
            <a:ext cx="12440093" cy="556771"/>
          </a:xfrm>
          <a:prstGeom prst="rect">
            <a:avLst/>
          </a:prstGeom>
          <a:solidFill>
            <a:srgbClr val="FFA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ABA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76DBF-D669-9A41-8B28-91EAAC3FFC0E}"/>
              </a:ext>
            </a:extLst>
          </p:cNvPr>
          <p:cNvSpPr txBox="1"/>
          <p:nvPr/>
        </p:nvSpPr>
        <p:spPr>
          <a:xfrm>
            <a:off x="4694464" y="1920148"/>
            <a:ext cx="4067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 err="1">
                <a:solidFill>
                  <a:schemeClr val="bg1"/>
                </a:solidFill>
                <a:latin typeface="Impact" panose="020B0806030902050204" pitchFamily="34" charset="0"/>
              </a:rPr>
              <a:t>Handy&amp;D</a:t>
            </a:r>
            <a:endParaRPr lang="fr-FR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71B17-5C70-384C-A3BF-D46B013EECFB}"/>
              </a:ext>
            </a:extLst>
          </p:cNvPr>
          <p:cNvSpPr txBox="1"/>
          <p:nvPr/>
        </p:nvSpPr>
        <p:spPr>
          <a:xfrm>
            <a:off x="4694464" y="3120477"/>
            <a:ext cx="406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Présentation de projet libre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16BCD-FC74-D345-A0CA-440C251417BD}"/>
              </a:ext>
            </a:extLst>
          </p:cNvPr>
          <p:cNvSpPr txBox="1"/>
          <p:nvPr/>
        </p:nvSpPr>
        <p:spPr>
          <a:xfrm>
            <a:off x="7419817" y="6535723"/>
            <a:ext cx="475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rgbClr val="C00000"/>
                </a:solidFill>
              </a:rPr>
              <a:t>Alexis Beaudoin — </a:t>
            </a:r>
            <a:r>
              <a:rPr lang="fr-FR" sz="1400" dirty="0" err="1">
                <a:solidFill>
                  <a:srgbClr val="C00000"/>
                </a:solidFill>
              </a:rPr>
              <a:t>alexis.beaudoin@epitech.eu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BCD27-8244-3443-871C-703D2D7FFCBE}"/>
              </a:ext>
            </a:extLst>
          </p:cNvPr>
          <p:cNvSpPr txBox="1"/>
          <p:nvPr/>
        </p:nvSpPr>
        <p:spPr>
          <a:xfrm>
            <a:off x="76204" y="6550470"/>
            <a:ext cx="475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Projet libre Epitech de tech5</a:t>
            </a:r>
          </a:p>
        </p:txBody>
      </p:sp>
    </p:spTree>
    <p:extLst>
      <p:ext uri="{BB962C8B-B14F-4D97-AF65-F5344CB8AC3E}">
        <p14:creationId xmlns:p14="http://schemas.microsoft.com/office/powerpoint/2010/main" val="23683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F31AB-1B04-0945-9C9D-AE9E8B779432}"/>
              </a:ext>
            </a:extLst>
          </p:cNvPr>
          <p:cNvSpPr txBox="1"/>
          <p:nvPr/>
        </p:nvSpPr>
        <p:spPr>
          <a:xfrm>
            <a:off x="595901" y="400692"/>
            <a:ext cx="860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Qu’est ce que D&amp;D ?</a:t>
            </a:r>
          </a:p>
        </p:txBody>
      </p:sp>
      <p:pic>
        <p:nvPicPr>
          <p:cNvPr id="6" name="Picture 5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AF545956-5089-2D44-92F2-6B37D91E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84234"/>
            <a:ext cx="12755467" cy="73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ED8177-E25B-FB4C-A37E-29DFFCB77B9C}"/>
              </a:ext>
            </a:extLst>
          </p:cNvPr>
          <p:cNvSpPr/>
          <p:nvPr/>
        </p:nvSpPr>
        <p:spPr>
          <a:xfrm>
            <a:off x="-138546" y="-208926"/>
            <a:ext cx="12995564" cy="74758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B84621-61F8-5E4B-9967-EA10F64A86B0}"/>
              </a:ext>
            </a:extLst>
          </p:cNvPr>
          <p:cNvSpPr/>
          <p:nvPr/>
        </p:nvSpPr>
        <p:spPr>
          <a:xfrm>
            <a:off x="3394364" y="2445488"/>
            <a:ext cx="5985164" cy="2147777"/>
          </a:xfrm>
          <a:custGeom>
            <a:avLst/>
            <a:gdLst>
              <a:gd name="connsiteX0" fmla="*/ 4682836 w 5985164"/>
              <a:gd name="connsiteY0" fmla="*/ 110837 h 2563091"/>
              <a:gd name="connsiteX1" fmla="*/ 4682836 w 5985164"/>
              <a:gd name="connsiteY1" fmla="*/ 110837 h 2563091"/>
              <a:gd name="connsiteX2" fmla="*/ 4558145 w 5985164"/>
              <a:gd name="connsiteY2" fmla="*/ 124691 h 2563091"/>
              <a:gd name="connsiteX3" fmla="*/ 4516582 w 5985164"/>
              <a:gd name="connsiteY3" fmla="*/ 110837 h 2563091"/>
              <a:gd name="connsiteX4" fmla="*/ 4447309 w 5985164"/>
              <a:gd name="connsiteY4" fmla="*/ 96982 h 2563091"/>
              <a:gd name="connsiteX5" fmla="*/ 4156364 w 5985164"/>
              <a:gd name="connsiteY5" fmla="*/ 83128 h 2563091"/>
              <a:gd name="connsiteX6" fmla="*/ 3948545 w 5985164"/>
              <a:gd name="connsiteY6" fmla="*/ 55419 h 2563091"/>
              <a:gd name="connsiteX7" fmla="*/ 3075709 w 5985164"/>
              <a:gd name="connsiteY7" fmla="*/ 27710 h 2563091"/>
              <a:gd name="connsiteX8" fmla="*/ 1925782 w 5985164"/>
              <a:gd name="connsiteY8" fmla="*/ 0 h 2563091"/>
              <a:gd name="connsiteX9" fmla="*/ 1620982 w 5985164"/>
              <a:gd name="connsiteY9" fmla="*/ 27710 h 2563091"/>
              <a:gd name="connsiteX10" fmla="*/ 1510145 w 5985164"/>
              <a:gd name="connsiteY10" fmla="*/ 41564 h 2563091"/>
              <a:gd name="connsiteX11" fmla="*/ 1413164 w 5985164"/>
              <a:gd name="connsiteY11" fmla="*/ 55419 h 2563091"/>
              <a:gd name="connsiteX12" fmla="*/ 997527 w 5985164"/>
              <a:gd name="connsiteY12" fmla="*/ 69273 h 2563091"/>
              <a:gd name="connsiteX13" fmla="*/ 817418 w 5985164"/>
              <a:gd name="connsiteY13" fmla="*/ 96982 h 2563091"/>
              <a:gd name="connsiteX14" fmla="*/ 651164 w 5985164"/>
              <a:gd name="connsiteY14" fmla="*/ 110837 h 2563091"/>
              <a:gd name="connsiteX15" fmla="*/ 568036 w 5985164"/>
              <a:gd name="connsiteY15" fmla="*/ 124691 h 2563091"/>
              <a:gd name="connsiteX16" fmla="*/ 471055 w 5985164"/>
              <a:gd name="connsiteY16" fmla="*/ 138546 h 2563091"/>
              <a:gd name="connsiteX17" fmla="*/ 360218 w 5985164"/>
              <a:gd name="connsiteY17" fmla="*/ 152400 h 2563091"/>
              <a:gd name="connsiteX18" fmla="*/ 235527 w 5985164"/>
              <a:gd name="connsiteY18" fmla="*/ 180110 h 2563091"/>
              <a:gd name="connsiteX19" fmla="*/ 193964 w 5985164"/>
              <a:gd name="connsiteY19" fmla="*/ 193964 h 2563091"/>
              <a:gd name="connsiteX20" fmla="*/ 152400 w 5985164"/>
              <a:gd name="connsiteY20" fmla="*/ 221673 h 2563091"/>
              <a:gd name="connsiteX21" fmla="*/ 110836 w 5985164"/>
              <a:gd name="connsiteY21" fmla="*/ 304800 h 2563091"/>
              <a:gd name="connsiteX22" fmla="*/ 83127 w 5985164"/>
              <a:gd name="connsiteY22" fmla="*/ 332510 h 2563091"/>
              <a:gd name="connsiteX23" fmla="*/ 55418 w 5985164"/>
              <a:gd name="connsiteY23" fmla="*/ 429491 h 2563091"/>
              <a:gd name="connsiteX24" fmla="*/ 41564 w 5985164"/>
              <a:gd name="connsiteY24" fmla="*/ 595746 h 2563091"/>
              <a:gd name="connsiteX25" fmla="*/ 13855 w 5985164"/>
              <a:gd name="connsiteY25" fmla="*/ 678873 h 2563091"/>
              <a:gd name="connsiteX26" fmla="*/ 0 w 5985164"/>
              <a:gd name="connsiteY26" fmla="*/ 762000 h 2563091"/>
              <a:gd name="connsiteX27" fmla="*/ 13855 w 5985164"/>
              <a:gd name="connsiteY27" fmla="*/ 858982 h 2563091"/>
              <a:gd name="connsiteX28" fmla="*/ 41564 w 5985164"/>
              <a:gd name="connsiteY28" fmla="*/ 955964 h 2563091"/>
              <a:gd name="connsiteX29" fmla="*/ 83127 w 5985164"/>
              <a:gd name="connsiteY29" fmla="*/ 1094510 h 2563091"/>
              <a:gd name="connsiteX30" fmla="*/ 110836 w 5985164"/>
              <a:gd name="connsiteY30" fmla="*/ 1177637 h 2563091"/>
              <a:gd name="connsiteX31" fmla="*/ 124691 w 5985164"/>
              <a:gd name="connsiteY31" fmla="*/ 1219200 h 2563091"/>
              <a:gd name="connsiteX32" fmla="*/ 138545 w 5985164"/>
              <a:gd name="connsiteY32" fmla="*/ 1302328 h 2563091"/>
              <a:gd name="connsiteX33" fmla="*/ 166255 w 5985164"/>
              <a:gd name="connsiteY33" fmla="*/ 1537855 h 2563091"/>
              <a:gd name="connsiteX34" fmla="*/ 193964 w 5985164"/>
              <a:gd name="connsiteY34" fmla="*/ 1634837 h 2563091"/>
              <a:gd name="connsiteX35" fmla="*/ 221673 w 5985164"/>
              <a:gd name="connsiteY35" fmla="*/ 1676400 h 2563091"/>
              <a:gd name="connsiteX36" fmla="*/ 277091 w 5985164"/>
              <a:gd name="connsiteY36" fmla="*/ 1759528 h 2563091"/>
              <a:gd name="connsiteX37" fmla="*/ 346364 w 5985164"/>
              <a:gd name="connsiteY37" fmla="*/ 1828800 h 2563091"/>
              <a:gd name="connsiteX38" fmla="*/ 401782 w 5985164"/>
              <a:gd name="connsiteY38" fmla="*/ 1911928 h 2563091"/>
              <a:gd name="connsiteX39" fmla="*/ 429491 w 5985164"/>
              <a:gd name="connsiteY39" fmla="*/ 1967346 h 2563091"/>
              <a:gd name="connsiteX40" fmla="*/ 484909 w 5985164"/>
              <a:gd name="connsiteY40" fmla="*/ 2050473 h 2563091"/>
              <a:gd name="connsiteX41" fmla="*/ 540327 w 5985164"/>
              <a:gd name="connsiteY41" fmla="*/ 2133600 h 2563091"/>
              <a:gd name="connsiteX42" fmla="*/ 581891 w 5985164"/>
              <a:gd name="connsiteY42" fmla="*/ 2161310 h 2563091"/>
              <a:gd name="connsiteX43" fmla="*/ 720436 w 5985164"/>
              <a:gd name="connsiteY43" fmla="*/ 2202873 h 2563091"/>
              <a:gd name="connsiteX44" fmla="*/ 803564 w 5985164"/>
              <a:gd name="connsiteY44" fmla="*/ 2230582 h 2563091"/>
              <a:gd name="connsiteX45" fmla="*/ 983673 w 5985164"/>
              <a:gd name="connsiteY45" fmla="*/ 2258291 h 2563091"/>
              <a:gd name="connsiteX46" fmla="*/ 1066800 w 5985164"/>
              <a:gd name="connsiteY46" fmla="*/ 2272146 h 2563091"/>
              <a:gd name="connsiteX47" fmla="*/ 1205345 w 5985164"/>
              <a:gd name="connsiteY47" fmla="*/ 2258291 h 2563091"/>
              <a:gd name="connsiteX48" fmla="*/ 1496291 w 5985164"/>
              <a:gd name="connsiteY48" fmla="*/ 2272146 h 2563091"/>
              <a:gd name="connsiteX49" fmla="*/ 1565564 w 5985164"/>
              <a:gd name="connsiteY49" fmla="*/ 2286000 h 2563091"/>
              <a:gd name="connsiteX50" fmla="*/ 1787236 w 5985164"/>
              <a:gd name="connsiteY50" fmla="*/ 2299855 h 2563091"/>
              <a:gd name="connsiteX51" fmla="*/ 1856509 w 5985164"/>
              <a:gd name="connsiteY51" fmla="*/ 2313710 h 2563091"/>
              <a:gd name="connsiteX52" fmla="*/ 1967345 w 5985164"/>
              <a:gd name="connsiteY52" fmla="*/ 2355273 h 2563091"/>
              <a:gd name="connsiteX53" fmla="*/ 2189018 w 5985164"/>
              <a:gd name="connsiteY53" fmla="*/ 2369128 h 2563091"/>
              <a:gd name="connsiteX54" fmla="*/ 2452255 w 5985164"/>
              <a:gd name="connsiteY54" fmla="*/ 2396837 h 2563091"/>
              <a:gd name="connsiteX55" fmla="*/ 2923309 w 5985164"/>
              <a:gd name="connsiteY55" fmla="*/ 2410691 h 2563091"/>
              <a:gd name="connsiteX56" fmla="*/ 3117273 w 5985164"/>
              <a:gd name="connsiteY56" fmla="*/ 2438400 h 2563091"/>
              <a:gd name="connsiteX57" fmla="*/ 3241964 w 5985164"/>
              <a:gd name="connsiteY57" fmla="*/ 2452255 h 2563091"/>
              <a:gd name="connsiteX58" fmla="*/ 3602182 w 5985164"/>
              <a:gd name="connsiteY58" fmla="*/ 2466110 h 2563091"/>
              <a:gd name="connsiteX59" fmla="*/ 3810000 w 5985164"/>
              <a:gd name="connsiteY59" fmla="*/ 2479964 h 2563091"/>
              <a:gd name="connsiteX60" fmla="*/ 3920836 w 5985164"/>
              <a:gd name="connsiteY60" fmla="*/ 2507673 h 2563091"/>
              <a:gd name="connsiteX61" fmla="*/ 3976255 w 5985164"/>
              <a:gd name="connsiteY61" fmla="*/ 2521528 h 2563091"/>
              <a:gd name="connsiteX62" fmla="*/ 4918364 w 5985164"/>
              <a:gd name="connsiteY62" fmla="*/ 2535382 h 2563091"/>
              <a:gd name="connsiteX63" fmla="*/ 5029200 w 5985164"/>
              <a:gd name="connsiteY63" fmla="*/ 2549237 h 2563091"/>
              <a:gd name="connsiteX64" fmla="*/ 5070764 w 5985164"/>
              <a:gd name="connsiteY64" fmla="*/ 2563091 h 2563091"/>
              <a:gd name="connsiteX65" fmla="*/ 5264727 w 5985164"/>
              <a:gd name="connsiteY65" fmla="*/ 2549237 h 2563091"/>
              <a:gd name="connsiteX66" fmla="*/ 5306291 w 5985164"/>
              <a:gd name="connsiteY66" fmla="*/ 2535382 h 2563091"/>
              <a:gd name="connsiteX67" fmla="*/ 5444836 w 5985164"/>
              <a:gd name="connsiteY67" fmla="*/ 2507673 h 2563091"/>
              <a:gd name="connsiteX68" fmla="*/ 5527964 w 5985164"/>
              <a:gd name="connsiteY68" fmla="*/ 2479964 h 2563091"/>
              <a:gd name="connsiteX69" fmla="*/ 5611091 w 5985164"/>
              <a:gd name="connsiteY69" fmla="*/ 2424546 h 2563091"/>
              <a:gd name="connsiteX70" fmla="*/ 5694218 w 5985164"/>
              <a:gd name="connsiteY70" fmla="*/ 2341419 h 2563091"/>
              <a:gd name="connsiteX71" fmla="*/ 5708073 w 5985164"/>
              <a:gd name="connsiteY71" fmla="*/ 2286000 h 2563091"/>
              <a:gd name="connsiteX72" fmla="*/ 5749636 w 5985164"/>
              <a:gd name="connsiteY72" fmla="*/ 2202873 h 2563091"/>
              <a:gd name="connsiteX73" fmla="*/ 5805055 w 5985164"/>
              <a:gd name="connsiteY73" fmla="*/ 2050473 h 2563091"/>
              <a:gd name="connsiteX74" fmla="*/ 5846618 w 5985164"/>
              <a:gd name="connsiteY74" fmla="*/ 1967346 h 2563091"/>
              <a:gd name="connsiteX75" fmla="*/ 5860473 w 5985164"/>
              <a:gd name="connsiteY75" fmla="*/ 1925782 h 2563091"/>
              <a:gd name="connsiteX76" fmla="*/ 5915891 w 5985164"/>
              <a:gd name="connsiteY76" fmla="*/ 1828800 h 2563091"/>
              <a:gd name="connsiteX77" fmla="*/ 5943600 w 5985164"/>
              <a:gd name="connsiteY77" fmla="*/ 1745673 h 2563091"/>
              <a:gd name="connsiteX78" fmla="*/ 5957455 w 5985164"/>
              <a:gd name="connsiteY78" fmla="*/ 1690255 h 2563091"/>
              <a:gd name="connsiteX79" fmla="*/ 5985164 w 5985164"/>
              <a:gd name="connsiteY79" fmla="*/ 1607128 h 2563091"/>
              <a:gd name="connsiteX80" fmla="*/ 5971309 w 5985164"/>
              <a:gd name="connsiteY80" fmla="*/ 1413164 h 2563091"/>
              <a:gd name="connsiteX81" fmla="*/ 5929745 w 5985164"/>
              <a:gd name="connsiteY81" fmla="*/ 1288473 h 2563091"/>
              <a:gd name="connsiteX82" fmla="*/ 5915891 w 5985164"/>
              <a:gd name="connsiteY82" fmla="*/ 1246910 h 2563091"/>
              <a:gd name="connsiteX83" fmla="*/ 5888182 w 5985164"/>
              <a:gd name="connsiteY83" fmla="*/ 1205346 h 2563091"/>
              <a:gd name="connsiteX84" fmla="*/ 5846618 w 5985164"/>
              <a:gd name="connsiteY84" fmla="*/ 1122219 h 2563091"/>
              <a:gd name="connsiteX85" fmla="*/ 5805055 w 5985164"/>
              <a:gd name="connsiteY85" fmla="*/ 1039091 h 2563091"/>
              <a:gd name="connsiteX86" fmla="*/ 5791200 w 5985164"/>
              <a:gd name="connsiteY86" fmla="*/ 997528 h 2563091"/>
              <a:gd name="connsiteX87" fmla="*/ 5763491 w 5985164"/>
              <a:gd name="connsiteY87" fmla="*/ 955964 h 2563091"/>
              <a:gd name="connsiteX88" fmla="*/ 5749636 w 5985164"/>
              <a:gd name="connsiteY88" fmla="*/ 914400 h 2563091"/>
              <a:gd name="connsiteX89" fmla="*/ 5708073 w 5985164"/>
              <a:gd name="connsiteY89" fmla="*/ 872837 h 2563091"/>
              <a:gd name="connsiteX90" fmla="*/ 5652655 w 5985164"/>
              <a:gd name="connsiteY90" fmla="*/ 789710 h 2563091"/>
              <a:gd name="connsiteX91" fmla="*/ 5527964 w 5985164"/>
              <a:gd name="connsiteY91" fmla="*/ 706582 h 2563091"/>
              <a:gd name="connsiteX92" fmla="*/ 5486400 w 5985164"/>
              <a:gd name="connsiteY92" fmla="*/ 678873 h 2563091"/>
              <a:gd name="connsiteX93" fmla="*/ 5444836 w 5985164"/>
              <a:gd name="connsiteY93" fmla="*/ 651164 h 2563091"/>
              <a:gd name="connsiteX94" fmla="*/ 5347855 w 5985164"/>
              <a:gd name="connsiteY94" fmla="*/ 568037 h 2563091"/>
              <a:gd name="connsiteX95" fmla="*/ 5306291 w 5985164"/>
              <a:gd name="connsiteY95" fmla="*/ 526473 h 2563091"/>
              <a:gd name="connsiteX96" fmla="*/ 5250873 w 5985164"/>
              <a:gd name="connsiteY96" fmla="*/ 484910 h 2563091"/>
              <a:gd name="connsiteX97" fmla="*/ 5209309 w 5985164"/>
              <a:gd name="connsiteY97" fmla="*/ 457200 h 2563091"/>
              <a:gd name="connsiteX98" fmla="*/ 5167745 w 5985164"/>
              <a:gd name="connsiteY98" fmla="*/ 415637 h 2563091"/>
              <a:gd name="connsiteX99" fmla="*/ 5084618 w 5985164"/>
              <a:gd name="connsiteY99" fmla="*/ 360219 h 2563091"/>
              <a:gd name="connsiteX100" fmla="*/ 5043055 w 5985164"/>
              <a:gd name="connsiteY100" fmla="*/ 332510 h 2563091"/>
              <a:gd name="connsiteX101" fmla="*/ 4973782 w 5985164"/>
              <a:gd name="connsiteY101" fmla="*/ 290946 h 2563091"/>
              <a:gd name="connsiteX102" fmla="*/ 4890655 w 5985164"/>
              <a:gd name="connsiteY102" fmla="*/ 235528 h 2563091"/>
              <a:gd name="connsiteX103" fmla="*/ 4849091 w 5985164"/>
              <a:gd name="connsiteY103" fmla="*/ 207819 h 2563091"/>
              <a:gd name="connsiteX104" fmla="*/ 4765964 w 5985164"/>
              <a:gd name="connsiteY104" fmla="*/ 180110 h 2563091"/>
              <a:gd name="connsiteX105" fmla="*/ 4668982 w 5985164"/>
              <a:gd name="connsiteY105" fmla="*/ 152400 h 2563091"/>
              <a:gd name="connsiteX106" fmla="*/ 4682836 w 5985164"/>
              <a:gd name="connsiteY106" fmla="*/ 110837 h 256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985164" h="2563091">
                <a:moveTo>
                  <a:pt x="4682836" y="110837"/>
                </a:moveTo>
                <a:lnTo>
                  <a:pt x="4682836" y="110837"/>
                </a:lnTo>
                <a:cubicBezTo>
                  <a:pt x="4641272" y="115455"/>
                  <a:pt x="4599964" y="124691"/>
                  <a:pt x="4558145" y="124691"/>
                </a:cubicBezTo>
                <a:cubicBezTo>
                  <a:pt x="4543541" y="124691"/>
                  <a:pt x="4530750" y="114379"/>
                  <a:pt x="4516582" y="110837"/>
                </a:cubicBezTo>
                <a:cubicBezTo>
                  <a:pt x="4493737" y="105126"/>
                  <a:pt x="4470788" y="98788"/>
                  <a:pt x="4447309" y="96982"/>
                </a:cubicBezTo>
                <a:cubicBezTo>
                  <a:pt x="4350503" y="89535"/>
                  <a:pt x="4253346" y="87746"/>
                  <a:pt x="4156364" y="83128"/>
                </a:cubicBezTo>
                <a:cubicBezTo>
                  <a:pt x="4117777" y="77615"/>
                  <a:pt x="3983179" y="57808"/>
                  <a:pt x="3948545" y="55419"/>
                </a:cubicBezTo>
                <a:cubicBezTo>
                  <a:pt x="3700229" y="38294"/>
                  <a:pt x="3282208" y="31968"/>
                  <a:pt x="3075709" y="27710"/>
                </a:cubicBezTo>
                <a:cubicBezTo>
                  <a:pt x="2040506" y="6366"/>
                  <a:pt x="2640848" y="25539"/>
                  <a:pt x="1925782" y="0"/>
                </a:cubicBezTo>
                <a:cubicBezTo>
                  <a:pt x="1806173" y="9968"/>
                  <a:pt x="1737330" y="14783"/>
                  <a:pt x="1620982" y="27710"/>
                </a:cubicBezTo>
                <a:cubicBezTo>
                  <a:pt x="1583977" y="31822"/>
                  <a:pt x="1547052" y="36643"/>
                  <a:pt x="1510145" y="41564"/>
                </a:cubicBezTo>
                <a:cubicBezTo>
                  <a:pt x="1477776" y="45880"/>
                  <a:pt x="1445772" y="53656"/>
                  <a:pt x="1413164" y="55419"/>
                </a:cubicBezTo>
                <a:cubicBezTo>
                  <a:pt x="1274743" y="62901"/>
                  <a:pt x="1136073" y="64655"/>
                  <a:pt x="997527" y="69273"/>
                </a:cubicBezTo>
                <a:cubicBezTo>
                  <a:pt x="947896" y="77545"/>
                  <a:pt x="865826" y="91886"/>
                  <a:pt x="817418" y="96982"/>
                </a:cubicBezTo>
                <a:cubicBezTo>
                  <a:pt x="762113" y="102804"/>
                  <a:pt x="706434" y="104696"/>
                  <a:pt x="651164" y="110837"/>
                </a:cubicBezTo>
                <a:cubicBezTo>
                  <a:pt x="623244" y="113939"/>
                  <a:pt x="595801" y="120419"/>
                  <a:pt x="568036" y="124691"/>
                </a:cubicBezTo>
                <a:cubicBezTo>
                  <a:pt x="535760" y="129656"/>
                  <a:pt x="503424" y="134230"/>
                  <a:pt x="471055" y="138546"/>
                </a:cubicBezTo>
                <a:cubicBezTo>
                  <a:pt x="434148" y="143467"/>
                  <a:pt x="397018" y="146738"/>
                  <a:pt x="360218" y="152400"/>
                </a:cubicBezTo>
                <a:cubicBezTo>
                  <a:pt x="329266" y="157162"/>
                  <a:pt x="267706" y="170916"/>
                  <a:pt x="235527" y="180110"/>
                </a:cubicBezTo>
                <a:cubicBezTo>
                  <a:pt x="221485" y="184122"/>
                  <a:pt x="207818" y="189346"/>
                  <a:pt x="193964" y="193964"/>
                </a:cubicBezTo>
                <a:cubicBezTo>
                  <a:pt x="180109" y="203200"/>
                  <a:pt x="164174" y="209899"/>
                  <a:pt x="152400" y="221673"/>
                </a:cubicBezTo>
                <a:cubicBezTo>
                  <a:pt x="99850" y="274223"/>
                  <a:pt x="144639" y="248462"/>
                  <a:pt x="110836" y="304800"/>
                </a:cubicBezTo>
                <a:cubicBezTo>
                  <a:pt x="104115" y="316001"/>
                  <a:pt x="92363" y="323273"/>
                  <a:pt x="83127" y="332510"/>
                </a:cubicBezTo>
                <a:cubicBezTo>
                  <a:pt x="73926" y="360112"/>
                  <a:pt x="58897" y="401661"/>
                  <a:pt x="55418" y="429491"/>
                </a:cubicBezTo>
                <a:cubicBezTo>
                  <a:pt x="48520" y="484672"/>
                  <a:pt x="50706" y="540892"/>
                  <a:pt x="41564" y="595746"/>
                </a:cubicBezTo>
                <a:cubicBezTo>
                  <a:pt x="36762" y="624556"/>
                  <a:pt x="18657" y="650063"/>
                  <a:pt x="13855" y="678873"/>
                </a:cubicBezTo>
                <a:lnTo>
                  <a:pt x="0" y="762000"/>
                </a:lnTo>
                <a:cubicBezTo>
                  <a:pt x="4618" y="794327"/>
                  <a:pt x="8013" y="826853"/>
                  <a:pt x="13855" y="858982"/>
                </a:cubicBezTo>
                <a:cubicBezTo>
                  <a:pt x="24685" y="918548"/>
                  <a:pt x="26723" y="904022"/>
                  <a:pt x="41564" y="955964"/>
                </a:cubicBezTo>
                <a:cubicBezTo>
                  <a:pt x="83440" y="1102532"/>
                  <a:pt x="17278" y="896964"/>
                  <a:pt x="83127" y="1094510"/>
                </a:cubicBezTo>
                <a:lnTo>
                  <a:pt x="110836" y="1177637"/>
                </a:lnTo>
                <a:lnTo>
                  <a:pt x="124691" y="1219200"/>
                </a:lnTo>
                <a:cubicBezTo>
                  <a:pt x="129309" y="1246909"/>
                  <a:pt x="135443" y="1274408"/>
                  <a:pt x="138545" y="1302328"/>
                </a:cubicBezTo>
                <a:cubicBezTo>
                  <a:pt x="158399" y="1481018"/>
                  <a:pt x="139781" y="1418723"/>
                  <a:pt x="166255" y="1537855"/>
                </a:cubicBezTo>
                <a:cubicBezTo>
                  <a:pt x="169807" y="1553840"/>
                  <a:pt x="184705" y="1616320"/>
                  <a:pt x="193964" y="1634837"/>
                </a:cubicBezTo>
                <a:cubicBezTo>
                  <a:pt x="201411" y="1649730"/>
                  <a:pt x="212437" y="1662546"/>
                  <a:pt x="221673" y="1676400"/>
                </a:cubicBezTo>
                <a:cubicBezTo>
                  <a:pt x="246020" y="1749443"/>
                  <a:pt x="219436" y="1690342"/>
                  <a:pt x="277091" y="1759528"/>
                </a:cubicBezTo>
                <a:cubicBezTo>
                  <a:pt x="334818" y="1828800"/>
                  <a:pt x="270164" y="1778001"/>
                  <a:pt x="346364" y="1828800"/>
                </a:cubicBezTo>
                <a:cubicBezTo>
                  <a:pt x="364837" y="1856509"/>
                  <a:pt x="386889" y="1882141"/>
                  <a:pt x="401782" y="1911928"/>
                </a:cubicBezTo>
                <a:cubicBezTo>
                  <a:pt x="411018" y="1930401"/>
                  <a:pt x="418865" y="1949636"/>
                  <a:pt x="429491" y="1967346"/>
                </a:cubicBezTo>
                <a:cubicBezTo>
                  <a:pt x="446625" y="1995902"/>
                  <a:pt x="466436" y="2022764"/>
                  <a:pt x="484909" y="2050473"/>
                </a:cubicBezTo>
                <a:cubicBezTo>
                  <a:pt x="484910" y="2050474"/>
                  <a:pt x="540325" y="2133599"/>
                  <a:pt x="540327" y="2133600"/>
                </a:cubicBezTo>
                <a:cubicBezTo>
                  <a:pt x="554182" y="2142837"/>
                  <a:pt x="566675" y="2154547"/>
                  <a:pt x="581891" y="2161310"/>
                </a:cubicBezTo>
                <a:cubicBezTo>
                  <a:pt x="649715" y="2191455"/>
                  <a:pt x="658434" y="2184273"/>
                  <a:pt x="720436" y="2202873"/>
                </a:cubicBezTo>
                <a:cubicBezTo>
                  <a:pt x="748412" y="2211266"/>
                  <a:pt x="774753" y="2225780"/>
                  <a:pt x="803564" y="2230582"/>
                </a:cubicBezTo>
                <a:cubicBezTo>
                  <a:pt x="1010915" y="2265142"/>
                  <a:pt x="751919" y="2222637"/>
                  <a:pt x="983673" y="2258291"/>
                </a:cubicBezTo>
                <a:cubicBezTo>
                  <a:pt x="1011438" y="2262562"/>
                  <a:pt x="1039091" y="2267528"/>
                  <a:pt x="1066800" y="2272146"/>
                </a:cubicBezTo>
                <a:cubicBezTo>
                  <a:pt x="1112982" y="2267528"/>
                  <a:pt x="1158933" y="2258291"/>
                  <a:pt x="1205345" y="2258291"/>
                </a:cubicBezTo>
                <a:cubicBezTo>
                  <a:pt x="1302437" y="2258291"/>
                  <a:pt x="1399485" y="2264699"/>
                  <a:pt x="1496291" y="2272146"/>
                </a:cubicBezTo>
                <a:cubicBezTo>
                  <a:pt x="1519770" y="2273952"/>
                  <a:pt x="1542122" y="2283767"/>
                  <a:pt x="1565564" y="2286000"/>
                </a:cubicBezTo>
                <a:cubicBezTo>
                  <a:pt x="1639265" y="2293019"/>
                  <a:pt x="1713345" y="2295237"/>
                  <a:pt x="1787236" y="2299855"/>
                </a:cubicBezTo>
                <a:cubicBezTo>
                  <a:pt x="1810327" y="2304473"/>
                  <a:pt x="1834460" y="2305442"/>
                  <a:pt x="1856509" y="2313710"/>
                </a:cubicBezTo>
                <a:cubicBezTo>
                  <a:pt x="1958758" y="2352054"/>
                  <a:pt x="1823633" y="2341586"/>
                  <a:pt x="1967345" y="2355273"/>
                </a:cubicBezTo>
                <a:cubicBezTo>
                  <a:pt x="2041047" y="2362292"/>
                  <a:pt x="2115253" y="2362805"/>
                  <a:pt x="2189018" y="2369128"/>
                </a:cubicBezTo>
                <a:cubicBezTo>
                  <a:pt x="2276926" y="2376663"/>
                  <a:pt x="2364063" y="2394243"/>
                  <a:pt x="2452255" y="2396837"/>
                </a:cubicBezTo>
                <a:lnTo>
                  <a:pt x="2923309" y="2410691"/>
                </a:lnTo>
                <a:cubicBezTo>
                  <a:pt x="3026105" y="2436391"/>
                  <a:pt x="2954050" y="2421219"/>
                  <a:pt x="3117273" y="2438400"/>
                </a:cubicBezTo>
                <a:cubicBezTo>
                  <a:pt x="3158863" y="2442778"/>
                  <a:pt x="3200213" y="2449869"/>
                  <a:pt x="3241964" y="2452255"/>
                </a:cubicBezTo>
                <a:cubicBezTo>
                  <a:pt x="3361930" y="2459110"/>
                  <a:pt x="3482163" y="2460255"/>
                  <a:pt x="3602182" y="2466110"/>
                </a:cubicBezTo>
                <a:cubicBezTo>
                  <a:pt x="3671526" y="2469493"/>
                  <a:pt x="3740727" y="2475346"/>
                  <a:pt x="3810000" y="2479964"/>
                </a:cubicBezTo>
                <a:cubicBezTo>
                  <a:pt x="3884274" y="2504722"/>
                  <a:pt x="3820523" y="2485381"/>
                  <a:pt x="3920836" y="2507673"/>
                </a:cubicBezTo>
                <a:cubicBezTo>
                  <a:pt x="3939424" y="2511804"/>
                  <a:pt x="3957221" y="2520999"/>
                  <a:pt x="3976255" y="2521528"/>
                </a:cubicBezTo>
                <a:cubicBezTo>
                  <a:pt x="4290204" y="2530249"/>
                  <a:pt x="4604328" y="2530764"/>
                  <a:pt x="4918364" y="2535382"/>
                </a:cubicBezTo>
                <a:cubicBezTo>
                  <a:pt x="4955309" y="2540000"/>
                  <a:pt x="4992568" y="2542577"/>
                  <a:pt x="5029200" y="2549237"/>
                </a:cubicBezTo>
                <a:cubicBezTo>
                  <a:pt x="5043568" y="2551849"/>
                  <a:pt x="5056160" y="2563091"/>
                  <a:pt x="5070764" y="2563091"/>
                </a:cubicBezTo>
                <a:cubicBezTo>
                  <a:pt x="5135583" y="2563091"/>
                  <a:pt x="5200073" y="2553855"/>
                  <a:pt x="5264727" y="2549237"/>
                </a:cubicBezTo>
                <a:cubicBezTo>
                  <a:pt x="5278582" y="2544619"/>
                  <a:pt x="5292035" y="2538550"/>
                  <a:pt x="5306291" y="2535382"/>
                </a:cubicBezTo>
                <a:cubicBezTo>
                  <a:pt x="5402607" y="2513979"/>
                  <a:pt x="5365957" y="2531337"/>
                  <a:pt x="5444836" y="2507673"/>
                </a:cubicBezTo>
                <a:cubicBezTo>
                  <a:pt x="5472812" y="2499280"/>
                  <a:pt x="5503661" y="2496166"/>
                  <a:pt x="5527964" y="2479964"/>
                </a:cubicBezTo>
                <a:cubicBezTo>
                  <a:pt x="5555673" y="2461491"/>
                  <a:pt x="5587543" y="2448094"/>
                  <a:pt x="5611091" y="2424546"/>
                </a:cubicBezTo>
                <a:lnTo>
                  <a:pt x="5694218" y="2341419"/>
                </a:lnTo>
                <a:cubicBezTo>
                  <a:pt x="5698836" y="2322946"/>
                  <a:pt x="5700572" y="2303502"/>
                  <a:pt x="5708073" y="2286000"/>
                </a:cubicBezTo>
                <a:cubicBezTo>
                  <a:pt x="5755366" y="2175652"/>
                  <a:pt x="5720446" y="2309906"/>
                  <a:pt x="5749636" y="2202873"/>
                </a:cubicBezTo>
                <a:cubicBezTo>
                  <a:pt x="5786267" y="2068558"/>
                  <a:pt x="5754085" y="2126926"/>
                  <a:pt x="5805055" y="2050473"/>
                </a:cubicBezTo>
                <a:cubicBezTo>
                  <a:pt x="5839876" y="1946008"/>
                  <a:pt x="5792906" y="2074771"/>
                  <a:pt x="5846618" y="1967346"/>
                </a:cubicBezTo>
                <a:cubicBezTo>
                  <a:pt x="5853149" y="1954284"/>
                  <a:pt x="5854720" y="1939205"/>
                  <a:pt x="5860473" y="1925782"/>
                </a:cubicBezTo>
                <a:cubicBezTo>
                  <a:pt x="5881566" y="1876564"/>
                  <a:pt x="5888063" y="1870542"/>
                  <a:pt x="5915891" y="1828800"/>
                </a:cubicBezTo>
                <a:cubicBezTo>
                  <a:pt x="5925127" y="1801091"/>
                  <a:pt x="5936516" y="1774009"/>
                  <a:pt x="5943600" y="1745673"/>
                </a:cubicBezTo>
                <a:cubicBezTo>
                  <a:pt x="5948218" y="1727200"/>
                  <a:pt x="5951983" y="1708493"/>
                  <a:pt x="5957455" y="1690255"/>
                </a:cubicBezTo>
                <a:cubicBezTo>
                  <a:pt x="5965848" y="1662279"/>
                  <a:pt x="5985164" y="1607128"/>
                  <a:pt x="5985164" y="1607128"/>
                </a:cubicBezTo>
                <a:cubicBezTo>
                  <a:pt x="5980546" y="1542473"/>
                  <a:pt x="5980924" y="1477266"/>
                  <a:pt x="5971309" y="1413164"/>
                </a:cubicBezTo>
                <a:cubicBezTo>
                  <a:pt x="5971308" y="1413158"/>
                  <a:pt x="5936673" y="1309257"/>
                  <a:pt x="5929745" y="1288473"/>
                </a:cubicBezTo>
                <a:cubicBezTo>
                  <a:pt x="5925127" y="1274619"/>
                  <a:pt x="5923992" y="1259061"/>
                  <a:pt x="5915891" y="1246910"/>
                </a:cubicBezTo>
                <a:cubicBezTo>
                  <a:pt x="5906655" y="1233055"/>
                  <a:pt x="5895629" y="1220239"/>
                  <a:pt x="5888182" y="1205346"/>
                </a:cubicBezTo>
                <a:cubicBezTo>
                  <a:pt x="5830824" y="1090631"/>
                  <a:pt x="5926024" y="1241326"/>
                  <a:pt x="5846618" y="1122219"/>
                </a:cubicBezTo>
                <a:cubicBezTo>
                  <a:pt x="5811799" y="1017757"/>
                  <a:pt x="5858765" y="1146510"/>
                  <a:pt x="5805055" y="1039091"/>
                </a:cubicBezTo>
                <a:cubicBezTo>
                  <a:pt x="5798524" y="1026029"/>
                  <a:pt x="5797731" y="1010590"/>
                  <a:pt x="5791200" y="997528"/>
                </a:cubicBezTo>
                <a:cubicBezTo>
                  <a:pt x="5783753" y="982635"/>
                  <a:pt x="5770938" y="970857"/>
                  <a:pt x="5763491" y="955964"/>
                </a:cubicBezTo>
                <a:cubicBezTo>
                  <a:pt x="5756960" y="942902"/>
                  <a:pt x="5757737" y="926551"/>
                  <a:pt x="5749636" y="914400"/>
                </a:cubicBezTo>
                <a:cubicBezTo>
                  <a:pt x="5738768" y="898098"/>
                  <a:pt x="5720102" y="888303"/>
                  <a:pt x="5708073" y="872837"/>
                </a:cubicBezTo>
                <a:cubicBezTo>
                  <a:pt x="5687628" y="846550"/>
                  <a:pt x="5680364" y="808183"/>
                  <a:pt x="5652655" y="789710"/>
                </a:cubicBezTo>
                <a:lnTo>
                  <a:pt x="5527964" y="706582"/>
                </a:lnTo>
                <a:lnTo>
                  <a:pt x="5486400" y="678873"/>
                </a:lnTo>
                <a:cubicBezTo>
                  <a:pt x="5472545" y="669637"/>
                  <a:pt x="5456610" y="662938"/>
                  <a:pt x="5444836" y="651164"/>
                </a:cubicBezTo>
                <a:cubicBezTo>
                  <a:pt x="5341709" y="548035"/>
                  <a:pt x="5472259" y="674668"/>
                  <a:pt x="5347855" y="568037"/>
                </a:cubicBezTo>
                <a:cubicBezTo>
                  <a:pt x="5332979" y="555286"/>
                  <a:pt x="5321167" y="539224"/>
                  <a:pt x="5306291" y="526473"/>
                </a:cubicBezTo>
                <a:cubicBezTo>
                  <a:pt x="5288759" y="511446"/>
                  <a:pt x="5269663" y="498331"/>
                  <a:pt x="5250873" y="484910"/>
                </a:cubicBezTo>
                <a:cubicBezTo>
                  <a:pt x="5237323" y="475232"/>
                  <a:pt x="5222101" y="467860"/>
                  <a:pt x="5209309" y="457200"/>
                </a:cubicBezTo>
                <a:cubicBezTo>
                  <a:pt x="5194257" y="444657"/>
                  <a:pt x="5183211" y="427666"/>
                  <a:pt x="5167745" y="415637"/>
                </a:cubicBezTo>
                <a:cubicBezTo>
                  <a:pt x="5141458" y="395192"/>
                  <a:pt x="5112327" y="378692"/>
                  <a:pt x="5084618" y="360219"/>
                </a:cubicBezTo>
                <a:cubicBezTo>
                  <a:pt x="5070764" y="350983"/>
                  <a:pt x="5054829" y="344284"/>
                  <a:pt x="5043055" y="332510"/>
                </a:cubicBezTo>
                <a:cubicBezTo>
                  <a:pt x="5005019" y="294474"/>
                  <a:pt x="5027737" y="308931"/>
                  <a:pt x="4973782" y="290946"/>
                </a:cubicBezTo>
                <a:lnTo>
                  <a:pt x="4890655" y="235528"/>
                </a:lnTo>
                <a:cubicBezTo>
                  <a:pt x="4876800" y="226292"/>
                  <a:pt x="4864888" y="213085"/>
                  <a:pt x="4849091" y="207819"/>
                </a:cubicBezTo>
                <a:cubicBezTo>
                  <a:pt x="4821382" y="198583"/>
                  <a:pt x="4794300" y="187194"/>
                  <a:pt x="4765964" y="180110"/>
                </a:cubicBezTo>
                <a:cubicBezTo>
                  <a:pt x="4730925" y="171350"/>
                  <a:pt x="4702113" y="165653"/>
                  <a:pt x="4668982" y="152400"/>
                </a:cubicBezTo>
                <a:cubicBezTo>
                  <a:pt x="4659394" y="148565"/>
                  <a:pt x="4680527" y="117764"/>
                  <a:pt x="4682836" y="110837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069B8-D058-634E-A632-D283F5DC4A67}"/>
              </a:ext>
            </a:extLst>
          </p:cNvPr>
          <p:cNvSpPr txBox="1"/>
          <p:nvPr/>
        </p:nvSpPr>
        <p:spPr>
          <a:xfrm>
            <a:off x="4936861" y="2976674"/>
            <a:ext cx="288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Impact" panose="020B0806030902050204" pitchFamily="34" charset="0"/>
              </a:rPr>
              <a:t>1. Qu’est-ce que « Donjon &amp; Dragon » ?</a:t>
            </a:r>
          </a:p>
        </p:txBody>
      </p:sp>
    </p:spTree>
    <p:extLst>
      <p:ext uri="{BB962C8B-B14F-4D97-AF65-F5344CB8AC3E}">
        <p14:creationId xmlns:p14="http://schemas.microsoft.com/office/powerpoint/2010/main" val="280914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FA49D3D-A9B3-BC44-8FFF-E102D7AEE519}"/>
              </a:ext>
            </a:extLst>
          </p:cNvPr>
          <p:cNvSpPr/>
          <p:nvPr/>
        </p:nvSpPr>
        <p:spPr>
          <a:xfrm>
            <a:off x="-191386" y="-381759"/>
            <a:ext cx="5858539" cy="2126511"/>
          </a:xfrm>
          <a:custGeom>
            <a:avLst/>
            <a:gdLst>
              <a:gd name="connsiteX0" fmla="*/ 5858539 w 5858539"/>
              <a:gd name="connsiteY0" fmla="*/ 329609 h 2126511"/>
              <a:gd name="connsiteX1" fmla="*/ 5858539 w 5858539"/>
              <a:gd name="connsiteY1" fmla="*/ 329609 h 2126511"/>
              <a:gd name="connsiteX2" fmla="*/ 5762846 w 5858539"/>
              <a:gd name="connsiteY2" fmla="*/ 361507 h 2126511"/>
              <a:gd name="connsiteX3" fmla="*/ 5730949 w 5858539"/>
              <a:gd name="connsiteY3" fmla="*/ 382772 h 2126511"/>
              <a:gd name="connsiteX4" fmla="*/ 5699051 w 5858539"/>
              <a:gd name="connsiteY4" fmla="*/ 393404 h 2126511"/>
              <a:gd name="connsiteX5" fmla="*/ 5635256 w 5858539"/>
              <a:gd name="connsiteY5" fmla="*/ 446567 h 2126511"/>
              <a:gd name="connsiteX6" fmla="*/ 5571460 w 5858539"/>
              <a:gd name="connsiteY6" fmla="*/ 531628 h 2126511"/>
              <a:gd name="connsiteX7" fmla="*/ 5539563 w 5858539"/>
              <a:gd name="connsiteY7" fmla="*/ 552893 h 2126511"/>
              <a:gd name="connsiteX8" fmla="*/ 5486400 w 5858539"/>
              <a:gd name="connsiteY8" fmla="*/ 606056 h 2126511"/>
              <a:gd name="connsiteX9" fmla="*/ 5422605 w 5858539"/>
              <a:gd name="connsiteY9" fmla="*/ 659218 h 2126511"/>
              <a:gd name="connsiteX10" fmla="*/ 5390707 w 5858539"/>
              <a:gd name="connsiteY10" fmla="*/ 669851 h 2126511"/>
              <a:gd name="connsiteX11" fmla="*/ 5316279 w 5858539"/>
              <a:gd name="connsiteY11" fmla="*/ 691116 h 2126511"/>
              <a:gd name="connsiteX12" fmla="*/ 5231219 w 5858539"/>
              <a:gd name="connsiteY12" fmla="*/ 733646 h 2126511"/>
              <a:gd name="connsiteX13" fmla="*/ 5188688 w 5858539"/>
              <a:gd name="connsiteY13" fmla="*/ 776177 h 2126511"/>
              <a:gd name="connsiteX14" fmla="*/ 5156791 w 5858539"/>
              <a:gd name="connsiteY14" fmla="*/ 797442 h 2126511"/>
              <a:gd name="connsiteX15" fmla="*/ 5103628 w 5858539"/>
              <a:gd name="connsiteY15" fmla="*/ 871870 h 2126511"/>
              <a:gd name="connsiteX16" fmla="*/ 5071730 w 5858539"/>
              <a:gd name="connsiteY16" fmla="*/ 903767 h 2126511"/>
              <a:gd name="connsiteX17" fmla="*/ 5039833 w 5858539"/>
              <a:gd name="connsiteY17" fmla="*/ 946297 h 2126511"/>
              <a:gd name="connsiteX18" fmla="*/ 4933507 w 5858539"/>
              <a:gd name="connsiteY18" fmla="*/ 1031358 h 2126511"/>
              <a:gd name="connsiteX19" fmla="*/ 4901609 w 5858539"/>
              <a:gd name="connsiteY19" fmla="*/ 1052623 h 2126511"/>
              <a:gd name="connsiteX20" fmla="*/ 4837814 w 5858539"/>
              <a:gd name="connsiteY20" fmla="*/ 1073888 h 2126511"/>
              <a:gd name="connsiteX21" fmla="*/ 4805916 w 5858539"/>
              <a:gd name="connsiteY21" fmla="*/ 1084521 h 2126511"/>
              <a:gd name="connsiteX22" fmla="*/ 4742121 w 5858539"/>
              <a:gd name="connsiteY22" fmla="*/ 1105786 h 2126511"/>
              <a:gd name="connsiteX23" fmla="*/ 4710223 w 5858539"/>
              <a:gd name="connsiteY23" fmla="*/ 1116418 h 2126511"/>
              <a:gd name="connsiteX24" fmla="*/ 4561367 w 5858539"/>
              <a:gd name="connsiteY24" fmla="*/ 1158949 h 2126511"/>
              <a:gd name="connsiteX25" fmla="*/ 4529470 w 5858539"/>
              <a:gd name="connsiteY25" fmla="*/ 1180214 h 2126511"/>
              <a:gd name="connsiteX26" fmla="*/ 4455042 w 5858539"/>
              <a:gd name="connsiteY26" fmla="*/ 1201479 h 2126511"/>
              <a:gd name="connsiteX27" fmla="*/ 4348716 w 5858539"/>
              <a:gd name="connsiteY27" fmla="*/ 1286539 h 2126511"/>
              <a:gd name="connsiteX28" fmla="*/ 4253023 w 5858539"/>
              <a:gd name="connsiteY28" fmla="*/ 1360967 h 2126511"/>
              <a:gd name="connsiteX29" fmla="*/ 4199860 w 5858539"/>
              <a:gd name="connsiteY29" fmla="*/ 1414130 h 2126511"/>
              <a:gd name="connsiteX30" fmla="*/ 4167963 w 5858539"/>
              <a:gd name="connsiteY30" fmla="*/ 1446028 h 2126511"/>
              <a:gd name="connsiteX31" fmla="*/ 4104167 w 5858539"/>
              <a:gd name="connsiteY31" fmla="*/ 1488558 h 2126511"/>
              <a:gd name="connsiteX32" fmla="*/ 4072270 w 5858539"/>
              <a:gd name="connsiteY32" fmla="*/ 1509823 h 2126511"/>
              <a:gd name="connsiteX33" fmla="*/ 4040372 w 5858539"/>
              <a:gd name="connsiteY33" fmla="*/ 1520456 h 2126511"/>
              <a:gd name="connsiteX34" fmla="*/ 3997842 w 5858539"/>
              <a:gd name="connsiteY34" fmla="*/ 1541721 h 2126511"/>
              <a:gd name="connsiteX35" fmla="*/ 3912781 w 5858539"/>
              <a:gd name="connsiteY35" fmla="*/ 1562986 h 2126511"/>
              <a:gd name="connsiteX36" fmla="*/ 3817088 w 5858539"/>
              <a:gd name="connsiteY36" fmla="*/ 1584251 h 2126511"/>
              <a:gd name="connsiteX37" fmla="*/ 3774558 w 5858539"/>
              <a:gd name="connsiteY37" fmla="*/ 1594883 h 2126511"/>
              <a:gd name="connsiteX38" fmla="*/ 3572539 w 5858539"/>
              <a:gd name="connsiteY38" fmla="*/ 1616149 h 2126511"/>
              <a:gd name="connsiteX39" fmla="*/ 3519377 w 5858539"/>
              <a:gd name="connsiteY39" fmla="*/ 1626781 h 2126511"/>
              <a:gd name="connsiteX40" fmla="*/ 3444949 w 5858539"/>
              <a:gd name="connsiteY40" fmla="*/ 1637414 h 2126511"/>
              <a:gd name="connsiteX41" fmla="*/ 3381153 w 5858539"/>
              <a:gd name="connsiteY41" fmla="*/ 1648046 h 2126511"/>
              <a:gd name="connsiteX42" fmla="*/ 3211033 w 5858539"/>
              <a:gd name="connsiteY42" fmla="*/ 1679944 h 2126511"/>
              <a:gd name="connsiteX43" fmla="*/ 3168502 w 5858539"/>
              <a:gd name="connsiteY43" fmla="*/ 1690577 h 2126511"/>
              <a:gd name="connsiteX44" fmla="*/ 3009014 w 5858539"/>
              <a:gd name="connsiteY44" fmla="*/ 1711842 h 2126511"/>
              <a:gd name="connsiteX45" fmla="*/ 2955851 w 5858539"/>
              <a:gd name="connsiteY45" fmla="*/ 1722474 h 2126511"/>
              <a:gd name="connsiteX46" fmla="*/ 2732567 w 5858539"/>
              <a:gd name="connsiteY46" fmla="*/ 1743739 h 2126511"/>
              <a:gd name="connsiteX47" fmla="*/ 2604977 w 5858539"/>
              <a:gd name="connsiteY47" fmla="*/ 1765004 h 2126511"/>
              <a:gd name="connsiteX48" fmla="*/ 2551814 w 5858539"/>
              <a:gd name="connsiteY48" fmla="*/ 1775637 h 2126511"/>
              <a:gd name="connsiteX49" fmla="*/ 2360428 w 5858539"/>
              <a:gd name="connsiteY49" fmla="*/ 1796902 h 2126511"/>
              <a:gd name="connsiteX50" fmla="*/ 2317898 w 5858539"/>
              <a:gd name="connsiteY50" fmla="*/ 1807535 h 2126511"/>
              <a:gd name="connsiteX51" fmla="*/ 2254102 w 5858539"/>
              <a:gd name="connsiteY51" fmla="*/ 1818167 h 2126511"/>
              <a:gd name="connsiteX52" fmla="*/ 2222205 w 5858539"/>
              <a:gd name="connsiteY52" fmla="*/ 1828800 h 2126511"/>
              <a:gd name="connsiteX53" fmla="*/ 1850065 w 5858539"/>
              <a:gd name="connsiteY53" fmla="*/ 1818167 h 2126511"/>
              <a:gd name="connsiteX54" fmla="*/ 1509823 w 5858539"/>
              <a:gd name="connsiteY54" fmla="*/ 1839432 h 2126511"/>
              <a:gd name="connsiteX55" fmla="*/ 1467293 w 5858539"/>
              <a:gd name="connsiteY55" fmla="*/ 1850065 h 2126511"/>
              <a:gd name="connsiteX56" fmla="*/ 1371600 w 5858539"/>
              <a:gd name="connsiteY56" fmla="*/ 1871330 h 2126511"/>
              <a:gd name="connsiteX57" fmla="*/ 1265274 w 5858539"/>
              <a:gd name="connsiteY57" fmla="*/ 1913860 h 2126511"/>
              <a:gd name="connsiteX58" fmla="*/ 1222744 w 5858539"/>
              <a:gd name="connsiteY58" fmla="*/ 1935125 h 2126511"/>
              <a:gd name="connsiteX59" fmla="*/ 1190846 w 5858539"/>
              <a:gd name="connsiteY59" fmla="*/ 1945758 h 2126511"/>
              <a:gd name="connsiteX60" fmla="*/ 1148316 w 5858539"/>
              <a:gd name="connsiteY60" fmla="*/ 1967023 h 2126511"/>
              <a:gd name="connsiteX61" fmla="*/ 1073888 w 5858539"/>
              <a:gd name="connsiteY61" fmla="*/ 1988288 h 2126511"/>
              <a:gd name="connsiteX62" fmla="*/ 999460 w 5858539"/>
              <a:gd name="connsiteY62" fmla="*/ 2020186 h 2126511"/>
              <a:gd name="connsiteX63" fmla="*/ 914400 w 5858539"/>
              <a:gd name="connsiteY63" fmla="*/ 2041451 h 2126511"/>
              <a:gd name="connsiteX64" fmla="*/ 882502 w 5858539"/>
              <a:gd name="connsiteY64" fmla="*/ 2062716 h 2126511"/>
              <a:gd name="connsiteX65" fmla="*/ 808074 w 5858539"/>
              <a:gd name="connsiteY65" fmla="*/ 2083981 h 2126511"/>
              <a:gd name="connsiteX66" fmla="*/ 744279 w 5858539"/>
              <a:gd name="connsiteY66" fmla="*/ 2105246 h 2126511"/>
              <a:gd name="connsiteX67" fmla="*/ 712381 w 5858539"/>
              <a:gd name="connsiteY67" fmla="*/ 2115879 h 2126511"/>
              <a:gd name="connsiteX68" fmla="*/ 669851 w 5858539"/>
              <a:gd name="connsiteY68" fmla="*/ 2126511 h 2126511"/>
              <a:gd name="connsiteX69" fmla="*/ 170121 w 5858539"/>
              <a:gd name="connsiteY69" fmla="*/ 2115879 h 2126511"/>
              <a:gd name="connsiteX70" fmla="*/ 106326 w 5858539"/>
              <a:gd name="connsiteY70" fmla="*/ 2083981 h 2126511"/>
              <a:gd name="connsiteX71" fmla="*/ 53163 w 5858539"/>
              <a:gd name="connsiteY71" fmla="*/ 2030818 h 2126511"/>
              <a:gd name="connsiteX72" fmla="*/ 31898 w 5858539"/>
              <a:gd name="connsiteY72" fmla="*/ 1956390 h 2126511"/>
              <a:gd name="connsiteX73" fmla="*/ 21265 w 5858539"/>
              <a:gd name="connsiteY73" fmla="*/ 1924493 h 2126511"/>
              <a:gd name="connsiteX74" fmla="*/ 0 w 5858539"/>
              <a:gd name="connsiteY74" fmla="*/ 1807535 h 2126511"/>
              <a:gd name="connsiteX75" fmla="*/ 10633 w 5858539"/>
              <a:gd name="connsiteY75" fmla="*/ 1594883 h 2126511"/>
              <a:gd name="connsiteX76" fmla="*/ 31898 w 5858539"/>
              <a:gd name="connsiteY76" fmla="*/ 1446028 h 2126511"/>
              <a:gd name="connsiteX77" fmla="*/ 42530 w 5858539"/>
              <a:gd name="connsiteY77" fmla="*/ 1350335 h 2126511"/>
              <a:gd name="connsiteX78" fmla="*/ 31898 w 5858539"/>
              <a:gd name="connsiteY78" fmla="*/ 1063256 h 2126511"/>
              <a:gd name="connsiteX79" fmla="*/ 42530 w 5858539"/>
              <a:gd name="connsiteY79" fmla="*/ 574158 h 2126511"/>
              <a:gd name="connsiteX80" fmla="*/ 74428 w 5858539"/>
              <a:gd name="connsiteY80" fmla="*/ 404037 h 2126511"/>
              <a:gd name="connsiteX81" fmla="*/ 85060 w 5858539"/>
              <a:gd name="connsiteY81" fmla="*/ 372139 h 2126511"/>
              <a:gd name="connsiteX82" fmla="*/ 170121 w 5858539"/>
              <a:gd name="connsiteY82" fmla="*/ 276446 h 2126511"/>
              <a:gd name="connsiteX83" fmla="*/ 212651 w 5858539"/>
              <a:gd name="connsiteY83" fmla="*/ 244549 h 2126511"/>
              <a:gd name="connsiteX84" fmla="*/ 244549 w 5858539"/>
              <a:gd name="connsiteY84" fmla="*/ 233916 h 2126511"/>
              <a:gd name="connsiteX85" fmla="*/ 318977 w 5858539"/>
              <a:gd name="connsiteY85" fmla="*/ 180753 h 2126511"/>
              <a:gd name="connsiteX86" fmla="*/ 361507 w 5858539"/>
              <a:gd name="connsiteY86" fmla="*/ 170121 h 2126511"/>
              <a:gd name="connsiteX87" fmla="*/ 393405 w 5858539"/>
              <a:gd name="connsiteY87" fmla="*/ 159488 h 2126511"/>
              <a:gd name="connsiteX88" fmla="*/ 489098 w 5858539"/>
              <a:gd name="connsiteY88" fmla="*/ 116958 h 2126511"/>
              <a:gd name="connsiteX89" fmla="*/ 531628 w 5858539"/>
              <a:gd name="connsiteY89" fmla="*/ 106325 h 2126511"/>
              <a:gd name="connsiteX90" fmla="*/ 584791 w 5858539"/>
              <a:gd name="connsiteY90" fmla="*/ 85060 h 2126511"/>
              <a:gd name="connsiteX91" fmla="*/ 637953 w 5858539"/>
              <a:gd name="connsiteY91" fmla="*/ 74428 h 2126511"/>
              <a:gd name="connsiteX92" fmla="*/ 712381 w 5858539"/>
              <a:gd name="connsiteY92" fmla="*/ 53163 h 2126511"/>
              <a:gd name="connsiteX93" fmla="*/ 776177 w 5858539"/>
              <a:gd name="connsiteY93" fmla="*/ 42530 h 2126511"/>
              <a:gd name="connsiteX94" fmla="*/ 818707 w 5858539"/>
              <a:gd name="connsiteY94" fmla="*/ 31897 h 2126511"/>
              <a:gd name="connsiteX95" fmla="*/ 967563 w 5858539"/>
              <a:gd name="connsiteY95" fmla="*/ 21265 h 2126511"/>
              <a:gd name="connsiteX96" fmla="*/ 1052623 w 5858539"/>
              <a:gd name="connsiteY96" fmla="*/ 10632 h 2126511"/>
              <a:gd name="connsiteX97" fmla="*/ 1435395 w 5858539"/>
              <a:gd name="connsiteY97" fmla="*/ 0 h 2126511"/>
              <a:gd name="connsiteX98" fmla="*/ 1711842 w 5858539"/>
              <a:gd name="connsiteY98" fmla="*/ 10632 h 2126511"/>
              <a:gd name="connsiteX99" fmla="*/ 1807535 w 5858539"/>
              <a:gd name="connsiteY99" fmla="*/ 21265 h 2126511"/>
              <a:gd name="connsiteX100" fmla="*/ 2307265 w 5858539"/>
              <a:gd name="connsiteY100" fmla="*/ 31897 h 2126511"/>
              <a:gd name="connsiteX101" fmla="*/ 2583712 w 5858539"/>
              <a:gd name="connsiteY101" fmla="*/ 53163 h 2126511"/>
              <a:gd name="connsiteX102" fmla="*/ 2679405 w 5858539"/>
              <a:gd name="connsiteY102" fmla="*/ 63795 h 2126511"/>
              <a:gd name="connsiteX103" fmla="*/ 2945219 w 5858539"/>
              <a:gd name="connsiteY103" fmla="*/ 74428 h 2126511"/>
              <a:gd name="connsiteX104" fmla="*/ 3264195 w 5858539"/>
              <a:gd name="connsiteY104" fmla="*/ 106325 h 2126511"/>
              <a:gd name="connsiteX105" fmla="*/ 3370521 w 5858539"/>
              <a:gd name="connsiteY105" fmla="*/ 127590 h 2126511"/>
              <a:gd name="connsiteX106" fmla="*/ 3455581 w 5858539"/>
              <a:gd name="connsiteY106" fmla="*/ 138223 h 2126511"/>
              <a:gd name="connsiteX107" fmla="*/ 3508744 w 5858539"/>
              <a:gd name="connsiteY107" fmla="*/ 148856 h 2126511"/>
              <a:gd name="connsiteX108" fmla="*/ 3657600 w 5858539"/>
              <a:gd name="connsiteY108" fmla="*/ 159488 h 2126511"/>
              <a:gd name="connsiteX109" fmla="*/ 3742660 w 5858539"/>
              <a:gd name="connsiteY109" fmla="*/ 170121 h 2126511"/>
              <a:gd name="connsiteX110" fmla="*/ 3987209 w 5858539"/>
              <a:gd name="connsiteY110" fmla="*/ 191386 h 2126511"/>
              <a:gd name="connsiteX111" fmla="*/ 4072270 w 5858539"/>
              <a:gd name="connsiteY111" fmla="*/ 202018 h 2126511"/>
              <a:gd name="connsiteX112" fmla="*/ 4242391 w 5858539"/>
              <a:gd name="connsiteY112" fmla="*/ 212651 h 2126511"/>
              <a:gd name="connsiteX113" fmla="*/ 4412512 w 5858539"/>
              <a:gd name="connsiteY113" fmla="*/ 233916 h 2126511"/>
              <a:gd name="connsiteX114" fmla="*/ 4508205 w 5858539"/>
              <a:gd name="connsiteY114" fmla="*/ 244549 h 2126511"/>
              <a:gd name="connsiteX115" fmla="*/ 4710223 w 5858539"/>
              <a:gd name="connsiteY115" fmla="*/ 265814 h 2126511"/>
              <a:gd name="connsiteX116" fmla="*/ 5348177 w 5858539"/>
              <a:gd name="connsiteY116" fmla="*/ 297711 h 2126511"/>
              <a:gd name="connsiteX117" fmla="*/ 5507665 w 5858539"/>
              <a:gd name="connsiteY117" fmla="*/ 308344 h 2126511"/>
              <a:gd name="connsiteX118" fmla="*/ 5571460 w 5858539"/>
              <a:gd name="connsiteY118" fmla="*/ 318977 h 2126511"/>
              <a:gd name="connsiteX119" fmla="*/ 5762846 w 5858539"/>
              <a:gd name="connsiteY119" fmla="*/ 340242 h 2126511"/>
              <a:gd name="connsiteX120" fmla="*/ 5858539 w 5858539"/>
              <a:gd name="connsiteY120" fmla="*/ 329609 h 212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858539" h="2126511">
                <a:moveTo>
                  <a:pt x="5858539" y="329609"/>
                </a:moveTo>
                <a:lnTo>
                  <a:pt x="5858539" y="329609"/>
                </a:lnTo>
                <a:cubicBezTo>
                  <a:pt x="5826641" y="340242"/>
                  <a:pt x="5793883" y="348575"/>
                  <a:pt x="5762846" y="361507"/>
                </a:cubicBezTo>
                <a:cubicBezTo>
                  <a:pt x="5751050" y="366422"/>
                  <a:pt x="5742379" y="377057"/>
                  <a:pt x="5730949" y="382772"/>
                </a:cubicBezTo>
                <a:cubicBezTo>
                  <a:pt x="5720924" y="387784"/>
                  <a:pt x="5709684" y="389860"/>
                  <a:pt x="5699051" y="393404"/>
                </a:cubicBezTo>
                <a:cubicBezTo>
                  <a:pt x="5670699" y="412306"/>
                  <a:pt x="5657296" y="418230"/>
                  <a:pt x="5635256" y="446567"/>
                </a:cubicBezTo>
                <a:cubicBezTo>
                  <a:pt x="5607236" y="482593"/>
                  <a:pt x="5602926" y="506455"/>
                  <a:pt x="5571460" y="531628"/>
                </a:cubicBezTo>
                <a:cubicBezTo>
                  <a:pt x="5561482" y="539611"/>
                  <a:pt x="5550195" y="545805"/>
                  <a:pt x="5539563" y="552893"/>
                </a:cubicBezTo>
                <a:cubicBezTo>
                  <a:pt x="5500579" y="611369"/>
                  <a:pt x="5539561" y="561755"/>
                  <a:pt x="5486400" y="606056"/>
                </a:cubicBezTo>
                <a:cubicBezTo>
                  <a:pt x="5451131" y="635447"/>
                  <a:pt x="5462199" y="639421"/>
                  <a:pt x="5422605" y="659218"/>
                </a:cubicBezTo>
                <a:cubicBezTo>
                  <a:pt x="5412580" y="664230"/>
                  <a:pt x="5401484" y="666772"/>
                  <a:pt x="5390707" y="669851"/>
                </a:cubicBezTo>
                <a:cubicBezTo>
                  <a:pt x="5368836" y="676100"/>
                  <a:pt x="5337856" y="681308"/>
                  <a:pt x="5316279" y="691116"/>
                </a:cubicBezTo>
                <a:cubicBezTo>
                  <a:pt x="5287420" y="704234"/>
                  <a:pt x="5253634" y="711231"/>
                  <a:pt x="5231219" y="733646"/>
                </a:cubicBezTo>
                <a:cubicBezTo>
                  <a:pt x="5217042" y="747823"/>
                  <a:pt x="5205370" y="765056"/>
                  <a:pt x="5188688" y="776177"/>
                </a:cubicBezTo>
                <a:cubicBezTo>
                  <a:pt x="5178056" y="783265"/>
                  <a:pt x="5165827" y="788406"/>
                  <a:pt x="5156791" y="797442"/>
                </a:cubicBezTo>
                <a:cubicBezTo>
                  <a:pt x="5118476" y="835757"/>
                  <a:pt x="5133821" y="835639"/>
                  <a:pt x="5103628" y="871870"/>
                </a:cubicBezTo>
                <a:cubicBezTo>
                  <a:pt x="5094002" y="883421"/>
                  <a:pt x="5081516" y="892350"/>
                  <a:pt x="5071730" y="903767"/>
                </a:cubicBezTo>
                <a:cubicBezTo>
                  <a:pt x="5060197" y="917222"/>
                  <a:pt x="5051177" y="932684"/>
                  <a:pt x="5039833" y="946297"/>
                </a:cubicBezTo>
                <a:cubicBezTo>
                  <a:pt x="5014993" y="976105"/>
                  <a:pt x="4950623" y="1019948"/>
                  <a:pt x="4933507" y="1031358"/>
                </a:cubicBezTo>
                <a:cubicBezTo>
                  <a:pt x="4922874" y="1038446"/>
                  <a:pt x="4913286" y="1047433"/>
                  <a:pt x="4901609" y="1052623"/>
                </a:cubicBezTo>
                <a:cubicBezTo>
                  <a:pt x="4881126" y="1061727"/>
                  <a:pt x="4859079" y="1066800"/>
                  <a:pt x="4837814" y="1073888"/>
                </a:cubicBezTo>
                <a:lnTo>
                  <a:pt x="4805916" y="1084521"/>
                </a:lnTo>
                <a:lnTo>
                  <a:pt x="4742121" y="1105786"/>
                </a:lnTo>
                <a:cubicBezTo>
                  <a:pt x="4731488" y="1109330"/>
                  <a:pt x="4721096" y="1113700"/>
                  <a:pt x="4710223" y="1116418"/>
                </a:cubicBezTo>
                <a:cubicBezTo>
                  <a:pt x="4698877" y="1119255"/>
                  <a:pt x="4579673" y="1146745"/>
                  <a:pt x="4561367" y="1158949"/>
                </a:cubicBezTo>
                <a:cubicBezTo>
                  <a:pt x="4550735" y="1166037"/>
                  <a:pt x="4541215" y="1175180"/>
                  <a:pt x="4529470" y="1180214"/>
                </a:cubicBezTo>
                <a:cubicBezTo>
                  <a:pt x="4505367" y="1190544"/>
                  <a:pt x="4478330" y="1188541"/>
                  <a:pt x="4455042" y="1201479"/>
                </a:cubicBezTo>
                <a:cubicBezTo>
                  <a:pt x="4364433" y="1251818"/>
                  <a:pt x="4417266" y="1228535"/>
                  <a:pt x="4348716" y="1286539"/>
                </a:cubicBezTo>
                <a:cubicBezTo>
                  <a:pt x="4317868" y="1312642"/>
                  <a:pt x="4281597" y="1332393"/>
                  <a:pt x="4253023" y="1360967"/>
                </a:cubicBezTo>
                <a:lnTo>
                  <a:pt x="4199860" y="1414130"/>
                </a:lnTo>
                <a:cubicBezTo>
                  <a:pt x="4189228" y="1424763"/>
                  <a:pt x="4180474" y="1437687"/>
                  <a:pt x="4167963" y="1446028"/>
                </a:cubicBezTo>
                <a:lnTo>
                  <a:pt x="4104167" y="1488558"/>
                </a:lnTo>
                <a:cubicBezTo>
                  <a:pt x="4093535" y="1495646"/>
                  <a:pt x="4084393" y="1505782"/>
                  <a:pt x="4072270" y="1509823"/>
                </a:cubicBezTo>
                <a:cubicBezTo>
                  <a:pt x="4061637" y="1513367"/>
                  <a:pt x="4050674" y="1516041"/>
                  <a:pt x="4040372" y="1520456"/>
                </a:cubicBezTo>
                <a:cubicBezTo>
                  <a:pt x="4025804" y="1526700"/>
                  <a:pt x="4012879" y="1536709"/>
                  <a:pt x="3997842" y="1541721"/>
                </a:cubicBezTo>
                <a:cubicBezTo>
                  <a:pt x="3970116" y="1550963"/>
                  <a:pt x="3941135" y="1555898"/>
                  <a:pt x="3912781" y="1562986"/>
                </a:cubicBezTo>
                <a:cubicBezTo>
                  <a:pt x="3809082" y="1588910"/>
                  <a:pt x="3938546" y="1557260"/>
                  <a:pt x="3817088" y="1584251"/>
                </a:cubicBezTo>
                <a:cubicBezTo>
                  <a:pt x="3802823" y="1587421"/>
                  <a:pt x="3789001" y="1592661"/>
                  <a:pt x="3774558" y="1594883"/>
                </a:cubicBezTo>
                <a:cubicBezTo>
                  <a:pt x="3714129" y="1604180"/>
                  <a:pt x="3632374" y="1608171"/>
                  <a:pt x="3572539" y="1616149"/>
                </a:cubicBezTo>
                <a:cubicBezTo>
                  <a:pt x="3554626" y="1618537"/>
                  <a:pt x="3537203" y="1623810"/>
                  <a:pt x="3519377" y="1626781"/>
                </a:cubicBezTo>
                <a:cubicBezTo>
                  <a:pt x="3494657" y="1630901"/>
                  <a:pt x="3469719" y="1633603"/>
                  <a:pt x="3444949" y="1637414"/>
                </a:cubicBezTo>
                <a:cubicBezTo>
                  <a:pt x="3423641" y="1640692"/>
                  <a:pt x="3402418" y="1644502"/>
                  <a:pt x="3381153" y="1648046"/>
                </a:cubicBezTo>
                <a:cubicBezTo>
                  <a:pt x="3283567" y="1680575"/>
                  <a:pt x="3339662" y="1667080"/>
                  <a:pt x="3211033" y="1679944"/>
                </a:cubicBezTo>
                <a:cubicBezTo>
                  <a:pt x="3196856" y="1683488"/>
                  <a:pt x="3182880" y="1687963"/>
                  <a:pt x="3168502" y="1690577"/>
                </a:cubicBezTo>
                <a:cubicBezTo>
                  <a:pt x="3109473" y="1701309"/>
                  <a:pt x="3069133" y="1702593"/>
                  <a:pt x="3009014" y="1711842"/>
                </a:cubicBezTo>
                <a:cubicBezTo>
                  <a:pt x="2991152" y="1714590"/>
                  <a:pt x="2973804" y="1720403"/>
                  <a:pt x="2955851" y="1722474"/>
                </a:cubicBezTo>
                <a:cubicBezTo>
                  <a:pt x="2881579" y="1731044"/>
                  <a:pt x="2732567" y="1743739"/>
                  <a:pt x="2732567" y="1743739"/>
                </a:cubicBezTo>
                <a:cubicBezTo>
                  <a:pt x="2607285" y="1768797"/>
                  <a:pt x="2763229" y="1738629"/>
                  <a:pt x="2604977" y="1765004"/>
                </a:cubicBezTo>
                <a:cubicBezTo>
                  <a:pt x="2587151" y="1767975"/>
                  <a:pt x="2569676" y="1772889"/>
                  <a:pt x="2551814" y="1775637"/>
                </a:cubicBezTo>
                <a:cubicBezTo>
                  <a:pt x="2495902" y="1784239"/>
                  <a:pt x="2414794" y="1791466"/>
                  <a:pt x="2360428" y="1796902"/>
                </a:cubicBezTo>
                <a:cubicBezTo>
                  <a:pt x="2346251" y="1800446"/>
                  <a:pt x="2332227" y="1804669"/>
                  <a:pt x="2317898" y="1807535"/>
                </a:cubicBezTo>
                <a:cubicBezTo>
                  <a:pt x="2296758" y="1811763"/>
                  <a:pt x="2275147" y="1813490"/>
                  <a:pt x="2254102" y="1818167"/>
                </a:cubicBezTo>
                <a:cubicBezTo>
                  <a:pt x="2243161" y="1820598"/>
                  <a:pt x="2232837" y="1825256"/>
                  <a:pt x="2222205" y="1828800"/>
                </a:cubicBezTo>
                <a:cubicBezTo>
                  <a:pt x="2098158" y="1825256"/>
                  <a:pt x="1974162" y="1818167"/>
                  <a:pt x="1850065" y="1818167"/>
                </a:cubicBezTo>
                <a:cubicBezTo>
                  <a:pt x="1703078" y="1818167"/>
                  <a:pt x="1637907" y="1826624"/>
                  <a:pt x="1509823" y="1839432"/>
                </a:cubicBezTo>
                <a:cubicBezTo>
                  <a:pt x="1495646" y="1842976"/>
                  <a:pt x="1481558" y="1846895"/>
                  <a:pt x="1467293" y="1850065"/>
                </a:cubicBezTo>
                <a:cubicBezTo>
                  <a:pt x="1345807" y="1877062"/>
                  <a:pt x="1475321" y="1845398"/>
                  <a:pt x="1371600" y="1871330"/>
                </a:cubicBezTo>
                <a:cubicBezTo>
                  <a:pt x="1260957" y="1937716"/>
                  <a:pt x="1375415" y="1877147"/>
                  <a:pt x="1265274" y="1913860"/>
                </a:cubicBezTo>
                <a:cubicBezTo>
                  <a:pt x="1250237" y="1918872"/>
                  <a:pt x="1237312" y="1928881"/>
                  <a:pt x="1222744" y="1935125"/>
                </a:cubicBezTo>
                <a:cubicBezTo>
                  <a:pt x="1212442" y="1939540"/>
                  <a:pt x="1201148" y="1941343"/>
                  <a:pt x="1190846" y="1945758"/>
                </a:cubicBezTo>
                <a:cubicBezTo>
                  <a:pt x="1176278" y="1952002"/>
                  <a:pt x="1163157" y="1961458"/>
                  <a:pt x="1148316" y="1967023"/>
                </a:cubicBezTo>
                <a:cubicBezTo>
                  <a:pt x="1076390" y="1993996"/>
                  <a:pt x="1133856" y="1962588"/>
                  <a:pt x="1073888" y="1988288"/>
                </a:cubicBezTo>
                <a:cubicBezTo>
                  <a:pt x="1023058" y="2010072"/>
                  <a:pt x="1045175" y="2007718"/>
                  <a:pt x="999460" y="2020186"/>
                </a:cubicBezTo>
                <a:cubicBezTo>
                  <a:pt x="971264" y="2027876"/>
                  <a:pt x="914400" y="2041451"/>
                  <a:pt x="914400" y="2041451"/>
                </a:cubicBezTo>
                <a:cubicBezTo>
                  <a:pt x="903767" y="2048539"/>
                  <a:pt x="893932" y="2057001"/>
                  <a:pt x="882502" y="2062716"/>
                </a:cubicBezTo>
                <a:cubicBezTo>
                  <a:pt x="864629" y="2071653"/>
                  <a:pt x="825117" y="2078868"/>
                  <a:pt x="808074" y="2083981"/>
                </a:cubicBezTo>
                <a:cubicBezTo>
                  <a:pt x="786604" y="2090422"/>
                  <a:pt x="765544" y="2098158"/>
                  <a:pt x="744279" y="2105246"/>
                </a:cubicBezTo>
                <a:cubicBezTo>
                  <a:pt x="733646" y="2108790"/>
                  <a:pt x="723254" y="2113161"/>
                  <a:pt x="712381" y="2115879"/>
                </a:cubicBezTo>
                <a:lnTo>
                  <a:pt x="669851" y="2126511"/>
                </a:lnTo>
                <a:lnTo>
                  <a:pt x="170121" y="2115879"/>
                </a:lnTo>
                <a:cubicBezTo>
                  <a:pt x="150586" y="2115098"/>
                  <a:pt x="119632" y="2095623"/>
                  <a:pt x="106326" y="2083981"/>
                </a:cubicBezTo>
                <a:cubicBezTo>
                  <a:pt x="87466" y="2067478"/>
                  <a:pt x="53163" y="2030818"/>
                  <a:pt x="53163" y="2030818"/>
                </a:cubicBezTo>
                <a:cubicBezTo>
                  <a:pt x="27669" y="1954341"/>
                  <a:pt x="58599" y="2049845"/>
                  <a:pt x="31898" y="1956390"/>
                </a:cubicBezTo>
                <a:cubicBezTo>
                  <a:pt x="28819" y="1945614"/>
                  <a:pt x="23983" y="1935366"/>
                  <a:pt x="21265" y="1924493"/>
                </a:cubicBezTo>
                <a:cubicBezTo>
                  <a:pt x="13838" y="1894786"/>
                  <a:pt x="4737" y="1835957"/>
                  <a:pt x="0" y="1807535"/>
                </a:cubicBezTo>
                <a:cubicBezTo>
                  <a:pt x="3544" y="1736651"/>
                  <a:pt x="4395" y="1665581"/>
                  <a:pt x="10633" y="1594883"/>
                </a:cubicBezTo>
                <a:cubicBezTo>
                  <a:pt x="15038" y="1544955"/>
                  <a:pt x="26363" y="1495844"/>
                  <a:pt x="31898" y="1446028"/>
                </a:cubicBezTo>
                <a:lnTo>
                  <a:pt x="42530" y="1350335"/>
                </a:lnTo>
                <a:cubicBezTo>
                  <a:pt x="38986" y="1254642"/>
                  <a:pt x="31898" y="1159015"/>
                  <a:pt x="31898" y="1063256"/>
                </a:cubicBezTo>
                <a:cubicBezTo>
                  <a:pt x="31898" y="900185"/>
                  <a:pt x="36495" y="737117"/>
                  <a:pt x="42530" y="574158"/>
                </a:cubicBezTo>
                <a:cubicBezTo>
                  <a:pt x="44352" y="524970"/>
                  <a:pt x="58953" y="450466"/>
                  <a:pt x="74428" y="404037"/>
                </a:cubicBezTo>
                <a:cubicBezTo>
                  <a:pt x="77972" y="393404"/>
                  <a:pt x="80048" y="382163"/>
                  <a:pt x="85060" y="372139"/>
                </a:cubicBezTo>
                <a:cubicBezTo>
                  <a:pt x="101637" y="338986"/>
                  <a:pt x="147586" y="293347"/>
                  <a:pt x="170121" y="276446"/>
                </a:cubicBezTo>
                <a:cubicBezTo>
                  <a:pt x="184298" y="265814"/>
                  <a:pt x="197265" y="253341"/>
                  <a:pt x="212651" y="244549"/>
                </a:cubicBezTo>
                <a:cubicBezTo>
                  <a:pt x="222382" y="238988"/>
                  <a:pt x="233916" y="237460"/>
                  <a:pt x="244549" y="233916"/>
                </a:cubicBezTo>
                <a:cubicBezTo>
                  <a:pt x="249393" y="230283"/>
                  <a:pt x="306882" y="185936"/>
                  <a:pt x="318977" y="180753"/>
                </a:cubicBezTo>
                <a:cubicBezTo>
                  <a:pt x="332408" y="174997"/>
                  <a:pt x="347456" y="174135"/>
                  <a:pt x="361507" y="170121"/>
                </a:cubicBezTo>
                <a:cubicBezTo>
                  <a:pt x="372284" y="167042"/>
                  <a:pt x="383103" y="163903"/>
                  <a:pt x="393405" y="159488"/>
                </a:cubicBezTo>
                <a:cubicBezTo>
                  <a:pt x="458250" y="131697"/>
                  <a:pt x="414905" y="141689"/>
                  <a:pt x="489098" y="116958"/>
                </a:cubicBezTo>
                <a:cubicBezTo>
                  <a:pt x="502961" y="112337"/>
                  <a:pt x="517765" y="110946"/>
                  <a:pt x="531628" y="106325"/>
                </a:cubicBezTo>
                <a:cubicBezTo>
                  <a:pt x="549735" y="100289"/>
                  <a:pt x="566510" y="90544"/>
                  <a:pt x="584791" y="85060"/>
                </a:cubicBezTo>
                <a:cubicBezTo>
                  <a:pt x="602100" y="79867"/>
                  <a:pt x="620421" y="78811"/>
                  <a:pt x="637953" y="74428"/>
                </a:cubicBezTo>
                <a:cubicBezTo>
                  <a:pt x="719039" y="54156"/>
                  <a:pt x="612920" y="73055"/>
                  <a:pt x="712381" y="53163"/>
                </a:cubicBezTo>
                <a:cubicBezTo>
                  <a:pt x="733521" y="48935"/>
                  <a:pt x="755037" y="46758"/>
                  <a:pt x="776177" y="42530"/>
                </a:cubicBezTo>
                <a:cubicBezTo>
                  <a:pt x="790506" y="39664"/>
                  <a:pt x="804183" y="33511"/>
                  <a:pt x="818707" y="31897"/>
                </a:cubicBezTo>
                <a:cubicBezTo>
                  <a:pt x="868148" y="26404"/>
                  <a:pt x="918022" y="25769"/>
                  <a:pt x="967563" y="21265"/>
                </a:cubicBezTo>
                <a:cubicBezTo>
                  <a:pt x="996020" y="18678"/>
                  <a:pt x="1024078" y="11929"/>
                  <a:pt x="1052623" y="10632"/>
                </a:cubicBezTo>
                <a:cubicBezTo>
                  <a:pt x="1180131" y="4836"/>
                  <a:pt x="1307804" y="3544"/>
                  <a:pt x="1435395" y="0"/>
                </a:cubicBezTo>
                <a:lnTo>
                  <a:pt x="1711842" y="10632"/>
                </a:lnTo>
                <a:cubicBezTo>
                  <a:pt x="1743884" y="12463"/>
                  <a:pt x="1775461" y="20120"/>
                  <a:pt x="1807535" y="21265"/>
                </a:cubicBezTo>
                <a:cubicBezTo>
                  <a:pt x="1974043" y="27212"/>
                  <a:pt x="2140688" y="28353"/>
                  <a:pt x="2307265" y="31897"/>
                </a:cubicBezTo>
                <a:cubicBezTo>
                  <a:pt x="2399414" y="38986"/>
                  <a:pt x="2491856" y="42957"/>
                  <a:pt x="2583712" y="53163"/>
                </a:cubicBezTo>
                <a:cubicBezTo>
                  <a:pt x="2615610" y="56707"/>
                  <a:pt x="2647366" y="61910"/>
                  <a:pt x="2679405" y="63795"/>
                </a:cubicBezTo>
                <a:cubicBezTo>
                  <a:pt x="2767928" y="69002"/>
                  <a:pt x="2856614" y="70884"/>
                  <a:pt x="2945219" y="74428"/>
                </a:cubicBezTo>
                <a:cubicBezTo>
                  <a:pt x="3051544" y="85060"/>
                  <a:pt x="3160530" y="80408"/>
                  <a:pt x="3264195" y="106325"/>
                </a:cubicBezTo>
                <a:cubicBezTo>
                  <a:pt x="3315864" y="119243"/>
                  <a:pt x="3309685" y="118899"/>
                  <a:pt x="3370521" y="127590"/>
                </a:cubicBezTo>
                <a:cubicBezTo>
                  <a:pt x="3398808" y="131631"/>
                  <a:pt x="3427339" y="133878"/>
                  <a:pt x="3455581" y="138223"/>
                </a:cubicBezTo>
                <a:cubicBezTo>
                  <a:pt x="3473443" y="140971"/>
                  <a:pt x="3490771" y="146964"/>
                  <a:pt x="3508744" y="148856"/>
                </a:cubicBezTo>
                <a:cubicBezTo>
                  <a:pt x="3558216" y="154064"/>
                  <a:pt x="3608059" y="154984"/>
                  <a:pt x="3657600" y="159488"/>
                </a:cubicBezTo>
                <a:cubicBezTo>
                  <a:pt x="3686057" y="162075"/>
                  <a:pt x="3714219" y="167369"/>
                  <a:pt x="3742660" y="170121"/>
                </a:cubicBezTo>
                <a:cubicBezTo>
                  <a:pt x="3824103" y="178003"/>
                  <a:pt x="3906017" y="181238"/>
                  <a:pt x="3987209" y="191386"/>
                </a:cubicBezTo>
                <a:cubicBezTo>
                  <a:pt x="4015563" y="194930"/>
                  <a:pt x="4043794" y="199645"/>
                  <a:pt x="4072270" y="202018"/>
                </a:cubicBezTo>
                <a:cubicBezTo>
                  <a:pt x="4128891" y="206736"/>
                  <a:pt x="4185741" y="208293"/>
                  <a:pt x="4242391" y="212651"/>
                </a:cubicBezTo>
                <a:cubicBezTo>
                  <a:pt x="4414485" y="225889"/>
                  <a:pt x="4286759" y="217148"/>
                  <a:pt x="4412512" y="233916"/>
                </a:cubicBezTo>
                <a:cubicBezTo>
                  <a:pt x="4444324" y="238158"/>
                  <a:pt x="4476393" y="240307"/>
                  <a:pt x="4508205" y="244549"/>
                </a:cubicBezTo>
                <a:cubicBezTo>
                  <a:pt x="4634630" y="261406"/>
                  <a:pt x="4513961" y="256468"/>
                  <a:pt x="4710223" y="265814"/>
                </a:cubicBezTo>
                <a:cubicBezTo>
                  <a:pt x="5424807" y="299842"/>
                  <a:pt x="4598832" y="248840"/>
                  <a:pt x="5348177" y="297711"/>
                </a:cubicBezTo>
                <a:lnTo>
                  <a:pt x="5507665" y="308344"/>
                </a:lnTo>
                <a:cubicBezTo>
                  <a:pt x="5528930" y="311888"/>
                  <a:pt x="5550049" y="316458"/>
                  <a:pt x="5571460" y="318977"/>
                </a:cubicBezTo>
                <a:cubicBezTo>
                  <a:pt x="5863868" y="353378"/>
                  <a:pt x="5553325" y="310309"/>
                  <a:pt x="5762846" y="340242"/>
                </a:cubicBezTo>
                <a:cubicBezTo>
                  <a:pt x="5840783" y="329108"/>
                  <a:pt x="5842590" y="331381"/>
                  <a:pt x="5858539" y="329609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6186A-10CB-E84E-91F5-CDE7F96458E9}"/>
              </a:ext>
            </a:extLst>
          </p:cNvPr>
          <p:cNvSpPr txBox="1"/>
          <p:nvPr/>
        </p:nvSpPr>
        <p:spPr>
          <a:xfrm>
            <a:off x="524700" y="372139"/>
            <a:ext cx="256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mpact" panose="020B0806030902050204" pitchFamily="34" charset="0"/>
              </a:rPr>
              <a:t>2. Le but du projet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67A9CB8-7C1D-254D-90DA-1DF2FA612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4" r="14382" b="4356"/>
          <a:stretch/>
        </p:blipFill>
        <p:spPr>
          <a:xfrm>
            <a:off x="1453414" y="2120727"/>
            <a:ext cx="3468771" cy="47372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284C6E-FE36-4D40-B62C-305BE1FEB544}"/>
              </a:ext>
            </a:extLst>
          </p:cNvPr>
          <p:cNvCxnSpPr>
            <a:cxnSpLocks/>
          </p:cNvCxnSpPr>
          <p:nvPr/>
        </p:nvCxnSpPr>
        <p:spPr>
          <a:xfrm flipH="1">
            <a:off x="4922185" y="2018338"/>
            <a:ext cx="1255331" cy="16131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B7D2F-90AC-F04D-A3D6-F384B120CEDB}"/>
              </a:ext>
            </a:extLst>
          </p:cNvPr>
          <p:cNvCxnSpPr>
            <a:cxnSpLocks/>
          </p:cNvCxnSpPr>
          <p:nvPr/>
        </p:nvCxnSpPr>
        <p:spPr>
          <a:xfrm flipH="1">
            <a:off x="4922185" y="3042684"/>
            <a:ext cx="2186355" cy="10642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47CE60-0AD3-2E40-B753-858B73EA2E66}"/>
              </a:ext>
            </a:extLst>
          </p:cNvPr>
          <p:cNvCxnSpPr>
            <a:cxnSpLocks/>
          </p:cNvCxnSpPr>
          <p:nvPr/>
        </p:nvCxnSpPr>
        <p:spPr>
          <a:xfrm flipH="1">
            <a:off x="4922185" y="4012386"/>
            <a:ext cx="2824323" cy="4754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63BD63-416D-5F45-9055-C45C4C39E647}"/>
              </a:ext>
            </a:extLst>
          </p:cNvPr>
          <p:cNvCxnSpPr>
            <a:cxnSpLocks/>
          </p:cNvCxnSpPr>
          <p:nvPr/>
        </p:nvCxnSpPr>
        <p:spPr>
          <a:xfrm flipH="1" flipV="1">
            <a:off x="4922185" y="5011297"/>
            <a:ext cx="2090675" cy="1294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A1295F-0A99-1F43-AB6F-E9BDB4905A43}"/>
              </a:ext>
            </a:extLst>
          </p:cNvPr>
          <p:cNvGrpSpPr/>
          <p:nvPr/>
        </p:nvGrpSpPr>
        <p:grpSpPr>
          <a:xfrm>
            <a:off x="6013400" y="976056"/>
            <a:ext cx="3678865" cy="914400"/>
            <a:chOff x="6747032" y="1297177"/>
            <a:chExt cx="3678865" cy="914400"/>
          </a:xfrm>
        </p:grpSpPr>
        <p:pic>
          <p:nvPicPr>
            <p:cNvPr id="13" name="Graphic 12" descr="Books with solid fill">
              <a:extLst>
                <a:ext uri="{FF2B5EF4-FFF2-40B4-BE49-F238E27FC236}">
                  <a16:creationId xmlns:a16="http://schemas.microsoft.com/office/drawing/2014/main" id="{21D030BF-F34E-B943-9260-FD715FDB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47032" y="129717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9F615E-C452-4749-B105-06C219FBA977}"/>
                </a:ext>
              </a:extLst>
            </p:cNvPr>
            <p:cNvSpPr txBox="1"/>
            <p:nvPr/>
          </p:nvSpPr>
          <p:spPr>
            <a:xfrm>
              <a:off x="7746492" y="1569711"/>
              <a:ext cx="267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Documentation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6EC7C6-145A-F749-88A9-2D6F831448BF}"/>
              </a:ext>
            </a:extLst>
          </p:cNvPr>
          <p:cNvGrpSpPr/>
          <p:nvPr/>
        </p:nvGrpSpPr>
        <p:grpSpPr>
          <a:xfrm>
            <a:off x="7289308" y="2067795"/>
            <a:ext cx="3625704" cy="914400"/>
            <a:chOff x="7869450" y="2546943"/>
            <a:chExt cx="3625704" cy="914400"/>
          </a:xfrm>
        </p:grpSpPr>
        <p:pic>
          <p:nvPicPr>
            <p:cNvPr id="9" name="Graphic 8" descr="Employee badge with solid fill">
              <a:extLst>
                <a:ext uri="{FF2B5EF4-FFF2-40B4-BE49-F238E27FC236}">
                  <a16:creationId xmlns:a16="http://schemas.microsoft.com/office/drawing/2014/main" id="{689CE389-94CB-7649-A23B-86E72CEB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69450" y="2546943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516D48-045B-0046-BC7F-4C2311E09AD1}"/>
                </a:ext>
              </a:extLst>
            </p:cNvPr>
            <p:cNvSpPr txBox="1"/>
            <p:nvPr/>
          </p:nvSpPr>
          <p:spPr>
            <a:xfrm>
              <a:off x="8815749" y="2879471"/>
              <a:ext cx="267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Fiche personnage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85285B-B43A-E141-8F1D-AA75B0FDB522}"/>
              </a:ext>
            </a:extLst>
          </p:cNvPr>
          <p:cNvGrpSpPr/>
          <p:nvPr/>
        </p:nvGrpSpPr>
        <p:grpSpPr>
          <a:xfrm>
            <a:off x="7879413" y="3531768"/>
            <a:ext cx="3625704" cy="914400"/>
            <a:chOff x="7869450" y="4167965"/>
            <a:chExt cx="3625704" cy="914400"/>
          </a:xfrm>
        </p:grpSpPr>
        <p:pic>
          <p:nvPicPr>
            <p:cNvPr id="11" name="Graphic 10" descr="Dice with solid fill">
              <a:extLst>
                <a:ext uri="{FF2B5EF4-FFF2-40B4-BE49-F238E27FC236}">
                  <a16:creationId xmlns:a16="http://schemas.microsoft.com/office/drawing/2014/main" id="{EB885ACF-4393-8F40-9F08-144E3AFD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9450" y="4167965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B7160A-A6E8-7049-91CF-BE7D812945E1}"/>
                </a:ext>
              </a:extLst>
            </p:cNvPr>
            <p:cNvSpPr txBox="1"/>
            <p:nvPr/>
          </p:nvSpPr>
          <p:spPr>
            <a:xfrm>
              <a:off x="8815749" y="4373816"/>
              <a:ext cx="267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Lancé de dès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37D930-B2EF-DB4E-927A-460910032AC5}"/>
              </a:ext>
            </a:extLst>
          </p:cNvPr>
          <p:cNvGrpSpPr/>
          <p:nvPr/>
        </p:nvGrpSpPr>
        <p:grpSpPr>
          <a:xfrm>
            <a:off x="7289308" y="4683501"/>
            <a:ext cx="3752204" cy="914400"/>
            <a:chOff x="7034111" y="5420383"/>
            <a:chExt cx="3752204" cy="914400"/>
          </a:xfrm>
        </p:grpSpPr>
        <p:pic>
          <p:nvPicPr>
            <p:cNvPr id="15" name="Graphic 14" descr="Přičíst with solid fill">
              <a:extLst>
                <a:ext uri="{FF2B5EF4-FFF2-40B4-BE49-F238E27FC236}">
                  <a16:creationId xmlns:a16="http://schemas.microsoft.com/office/drawing/2014/main" id="{336E465C-1BE6-6F48-8F24-AE768556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4111" y="5420383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62B28-C2C4-0045-9D76-ED6AFA3ABF14}"/>
                </a:ext>
              </a:extLst>
            </p:cNvPr>
            <p:cNvSpPr txBox="1"/>
            <p:nvPr/>
          </p:nvSpPr>
          <p:spPr>
            <a:xfrm>
              <a:off x="8106910" y="5692917"/>
              <a:ext cx="267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Autres…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CBD5C4B-B96A-9043-9F07-6F921ABB18F3}"/>
              </a:ext>
            </a:extLst>
          </p:cNvPr>
          <p:cNvSpPr txBox="1"/>
          <p:nvPr/>
        </p:nvSpPr>
        <p:spPr>
          <a:xfrm>
            <a:off x="6470600" y="6077653"/>
            <a:ext cx="396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 Et ce, en étant accessible de </a:t>
            </a:r>
            <a:r>
              <a:rPr lang="fr-FR" dirty="0">
                <a:solidFill>
                  <a:srgbClr val="C00000"/>
                </a:solidFill>
              </a:rPr>
              <a:t>partout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58631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F072834-1EE9-F446-BA27-E0E3C8CD4AFE}"/>
              </a:ext>
            </a:extLst>
          </p:cNvPr>
          <p:cNvSpPr/>
          <p:nvPr/>
        </p:nvSpPr>
        <p:spPr>
          <a:xfrm>
            <a:off x="-276447" y="-467833"/>
            <a:ext cx="6018028" cy="2360427"/>
          </a:xfrm>
          <a:custGeom>
            <a:avLst/>
            <a:gdLst>
              <a:gd name="connsiteX0" fmla="*/ 5422605 w 5422605"/>
              <a:gd name="connsiteY0" fmla="*/ 393404 h 1998920"/>
              <a:gd name="connsiteX1" fmla="*/ 5422605 w 5422605"/>
              <a:gd name="connsiteY1" fmla="*/ 393404 h 1998920"/>
              <a:gd name="connsiteX2" fmla="*/ 5369442 w 5422605"/>
              <a:gd name="connsiteY2" fmla="*/ 467832 h 1998920"/>
              <a:gd name="connsiteX3" fmla="*/ 5348177 w 5422605"/>
              <a:gd name="connsiteY3" fmla="*/ 531627 h 1998920"/>
              <a:gd name="connsiteX4" fmla="*/ 5326912 w 5422605"/>
              <a:gd name="connsiteY4" fmla="*/ 563525 h 1998920"/>
              <a:gd name="connsiteX5" fmla="*/ 5305647 w 5422605"/>
              <a:gd name="connsiteY5" fmla="*/ 627320 h 1998920"/>
              <a:gd name="connsiteX6" fmla="*/ 5252484 w 5422605"/>
              <a:gd name="connsiteY6" fmla="*/ 680483 h 1998920"/>
              <a:gd name="connsiteX7" fmla="*/ 5220587 w 5422605"/>
              <a:gd name="connsiteY7" fmla="*/ 712381 h 1998920"/>
              <a:gd name="connsiteX8" fmla="*/ 5178056 w 5422605"/>
              <a:gd name="connsiteY8" fmla="*/ 776176 h 1998920"/>
              <a:gd name="connsiteX9" fmla="*/ 5167424 w 5422605"/>
              <a:gd name="connsiteY9" fmla="*/ 808074 h 1998920"/>
              <a:gd name="connsiteX10" fmla="*/ 5103628 w 5422605"/>
              <a:gd name="connsiteY10" fmla="*/ 893134 h 1998920"/>
              <a:gd name="connsiteX11" fmla="*/ 5061098 w 5422605"/>
              <a:gd name="connsiteY11" fmla="*/ 956930 h 1998920"/>
              <a:gd name="connsiteX12" fmla="*/ 5039833 w 5422605"/>
              <a:gd name="connsiteY12" fmla="*/ 988827 h 1998920"/>
              <a:gd name="connsiteX13" fmla="*/ 4986670 w 5422605"/>
              <a:gd name="connsiteY13" fmla="*/ 1041990 h 1998920"/>
              <a:gd name="connsiteX14" fmla="*/ 4954773 w 5422605"/>
              <a:gd name="connsiteY14" fmla="*/ 1073888 h 1998920"/>
              <a:gd name="connsiteX15" fmla="*/ 4933507 w 5422605"/>
              <a:gd name="connsiteY15" fmla="*/ 1095153 h 1998920"/>
              <a:gd name="connsiteX16" fmla="*/ 4869712 w 5422605"/>
              <a:gd name="connsiteY16" fmla="*/ 1116418 h 1998920"/>
              <a:gd name="connsiteX17" fmla="*/ 4774019 w 5422605"/>
              <a:gd name="connsiteY17" fmla="*/ 1158948 h 1998920"/>
              <a:gd name="connsiteX18" fmla="*/ 4742121 w 5422605"/>
              <a:gd name="connsiteY18" fmla="*/ 1169581 h 1998920"/>
              <a:gd name="connsiteX19" fmla="*/ 4667694 w 5422605"/>
              <a:gd name="connsiteY19" fmla="*/ 1201479 h 1998920"/>
              <a:gd name="connsiteX20" fmla="*/ 4635796 w 5422605"/>
              <a:gd name="connsiteY20" fmla="*/ 1222744 h 1998920"/>
              <a:gd name="connsiteX21" fmla="*/ 4572000 w 5422605"/>
              <a:gd name="connsiteY21" fmla="*/ 1244009 h 1998920"/>
              <a:gd name="connsiteX22" fmla="*/ 4540103 w 5422605"/>
              <a:gd name="connsiteY22" fmla="*/ 1254641 h 1998920"/>
              <a:gd name="connsiteX23" fmla="*/ 4476307 w 5422605"/>
              <a:gd name="connsiteY23" fmla="*/ 1265274 h 1998920"/>
              <a:gd name="connsiteX24" fmla="*/ 4433777 w 5422605"/>
              <a:gd name="connsiteY24" fmla="*/ 1275907 h 1998920"/>
              <a:gd name="connsiteX25" fmla="*/ 4369982 w 5422605"/>
              <a:gd name="connsiteY25" fmla="*/ 1286539 h 1998920"/>
              <a:gd name="connsiteX26" fmla="*/ 4316819 w 5422605"/>
              <a:gd name="connsiteY26" fmla="*/ 1297172 h 1998920"/>
              <a:gd name="connsiteX27" fmla="*/ 4125433 w 5422605"/>
              <a:gd name="connsiteY27" fmla="*/ 1318437 h 1998920"/>
              <a:gd name="connsiteX28" fmla="*/ 3965945 w 5422605"/>
              <a:gd name="connsiteY28" fmla="*/ 1339702 h 1998920"/>
              <a:gd name="connsiteX29" fmla="*/ 3934047 w 5422605"/>
              <a:gd name="connsiteY29" fmla="*/ 1350334 h 1998920"/>
              <a:gd name="connsiteX30" fmla="*/ 3827721 w 5422605"/>
              <a:gd name="connsiteY30" fmla="*/ 1382232 h 1998920"/>
              <a:gd name="connsiteX31" fmla="*/ 3785191 w 5422605"/>
              <a:gd name="connsiteY31" fmla="*/ 1403497 h 1998920"/>
              <a:gd name="connsiteX32" fmla="*/ 3753294 w 5422605"/>
              <a:gd name="connsiteY32" fmla="*/ 1424762 h 1998920"/>
              <a:gd name="connsiteX33" fmla="*/ 3732028 w 5422605"/>
              <a:gd name="connsiteY33" fmla="*/ 1446027 h 1998920"/>
              <a:gd name="connsiteX34" fmla="*/ 3668233 w 5422605"/>
              <a:gd name="connsiteY34" fmla="*/ 1477925 h 1998920"/>
              <a:gd name="connsiteX35" fmla="*/ 3636335 w 5422605"/>
              <a:gd name="connsiteY35" fmla="*/ 1509823 h 1998920"/>
              <a:gd name="connsiteX36" fmla="*/ 3593805 w 5422605"/>
              <a:gd name="connsiteY36" fmla="*/ 1541720 h 1998920"/>
              <a:gd name="connsiteX37" fmla="*/ 3508745 w 5422605"/>
              <a:gd name="connsiteY37" fmla="*/ 1616148 h 1998920"/>
              <a:gd name="connsiteX38" fmla="*/ 3487480 w 5422605"/>
              <a:gd name="connsiteY38" fmla="*/ 1648046 h 1998920"/>
              <a:gd name="connsiteX39" fmla="*/ 3423684 w 5422605"/>
              <a:gd name="connsiteY39" fmla="*/ 1690576 h 1998920"/>
              <a:gd name="connsiteX40" fmla="*/ 3391787 w 5422605"/>
              <a:gd name="connsiteY40" fmla="*/ 1711841 h 1998920"/>
              <a:gd name="connsiteX41" fmla="*/ 3306726 w 5422605"/>
              <a:gd name="connsiteY41" fmla="*/ 1733107 h 1998920"/>
              <a:gd name="connsiteX42" fmla="*/ 3157870 w 5422605"/>
              <a:gd name="connsiteY42" fmla="*/ 1722474 h 1998920"/>
              <a:gd name="connsiteX43" fmla="*/ 3104707 w 5422605"/>
              <a:gd name="connsiteY43" fmla="*/ 1711841 h 1998920"/>
              <a:gd name="connsiteX44" fmla="*/ 3009014 w 5422605"/>
              <a:gd name="connsiteY44" fmla="*/ 1701209 h 1998920"/>
              <a:gd name="connsiteX45" fmla="*/ 2934587 w 5422605"/>
              <a:gd name="connsiteY45" fmla="*/ 1690576 h 1998920"/>
              <a:gd name="connsiteX46" fmla="*/ 2615610 w 5422605"/>
              <a:gd name="connsiteY46" fmla="*/ 1679944 h 1998920"/>
              <a:gd name="connsiteX47" fmla="*/ 2583712 w 5422605"/>
              <a:gd name="connsiteY47" fmla="*/ 1690576 h 1998920"/>
              <a:gd name="connsiteX48" fmla="*/ 2200940 w 5422605"/>
              <a:gd name="connsiteY48" fmla="*/ 1711841 h 1998920"/>
              <a:gd name="connsiteX49" fmla="*/ 1998921 w 5422605"/>
              <a:gd name="connsiteY49" fmla="*/ 1743739 h 1998920"/>
              <a:gd name="connsiteX50" fmla="*/ 1935126 w 5422605"/>
              <a:gd name="connsiteY50" fmla="*/ 1775637 h 1998920"/>
              <a:gd name="connsiteX51" fmla="*/ 1850066 w 5422605"/>
              <a:gd name="connsiteY51" fmla="*/ 1850065 h 1998920"/>
              <a:gd name="connsiteX52" fmla="*/ 1786270 w 5422605"/>
              <a:gd name="connsiteY52" fmla="*/ 1871330 h 1998920"/>
              <a:gd name="connsiteX53" fmla="*/ 1552354 w 5422605"/>
              <a:gd name="connsiteY53" fmla="*/ 1860697 h 1998920"/>
              <a:gd name="connsiteX54" fmla="*/ 1350335 w 5422605"/>
              <a:gd name="connsiteY54" fmla="*/ 1850065 h 1998920"/>
              <a:gd name="connsiteX55" fmla="*/ 1052624 w 5422605"/>
              <a:gd name="connsiteY55" fmla="*/ 1871330 h 1998920"/>
              <a:gd name="connsiteX56" fmla="*/ 893135 w 5422605"/>
              <a:gd name="connsiteY56" fmla="*/ 1881962 h 1998920"/>
              <a:gd name="connsiteX57" fmla="*/ 797442 w 5422605"/>
              <a:gd name="connsiteY57" fmla="*/ 1892595 h 1998920"/>
              <a:gd name="connsiteX58" fmla="*/ 680484 w 5422605"/>
              <a:gd name="connsiteY58" fmla="*/ 1913860 h 1998920"/>
              <a:gd name="connsiteX59" fmla="*/ 584791 w 5422605"/>
              <a:gd name="connsiteY59" fmla="*/ 1945758 h 1998920"/>
              <a:gd name="connsiteX60" fmla="*/ 552894 w 5422605"/>
              <a:gd name="connsiteY60" fmla="*/ 1956390 h 1998920"/>
              <a:gd name="connsiteX61" fmla="*/ 531628 w 5422605"/>
              <a:gd name="connsiteY61" fmla="*/ 1977655 h 1998920"/>
              <a:gd name="connsiteX62" fmla="*/ 435935 w 5422605"/>
              <a:gd name="connsiteY62" fmla="*/ 1998920 h 1998920"/>
              <a:gd name="connsiteX63" fmla="*/ 148856 w 5422605"/>
              <a:gd name="connsiteY63" fmla="*/ 1988288 h 1998920"/>
              <a:gd name="connsiteX64" fmla="*/ 116959 w 5422605"/>
              <a:gd name="connsiteY64" fmla="*/ 1977655 h 1998920"/>
              <a:gd name="connsiteX65" fmla="*/ 85061 w 5422605"/>
              <a:gd name="connsiteY65" fmla="*/ 1935125 h 1998920"/>
              <a:gd name="connsiteX66" fmla="*/ 74428 w 5422605"/>
              <a:gd name="connsiteY66" fmla="*/ 1903227 h 1998920"/>
              <a:gd name="connsiteX67" fmla="*/ 31898 w 5422605"/>
              <a:gd name="connsiteY67" fmla="*/ 1818167 h 1998920"/>
              <a:gd name="connsiteX68" fmla="*/ 21266 w 5422605"/>
              <a:gd name="connsiteY68" fmla="*/ 1775637 h 1998920"/>
              <a:gd name="connsiteX69" fmla="*/ 10633 w 5422605"/>
              <a:gd name="connsiteY69" fmla="*/ 1743739 h 1998920"/>
              <a:gd name="connsiteX70" fmla="*/ 0 w 5422605"/>
              <a:gd name="connsiteY70" fmla="*/ 1679944 h 1998920"/>
              <a:gd name="connsiteX71" fmla="*/ 10633 w 5422605"/>
              <a:gd name="connsiteY71" fmla="*/ 1446027 h 1998920"/>
              <a:gd name="connsiteX72" fmla="*/ 21266 w 5422605"/>
              <a:gd name="connsiteY72" fmla="*/ 1307804 h 1998920"/>
              <a:gd name="connsiteX73" fmla="*/ 31898 w 5422605"/>
              <a:gd name="connsiteY73" fmla="*/ 1105786 h 1998920"/>
              <a:gd name="connsiteX74" fmla="*/ 31898 w 5422605"/>
              <a:gd name="connsiteY74" fmla="*/ 584790 h 1998920"/>
              <a:gd name="connsiteX75" fmla="*/ 53163 w 5422605"/>
              <a:gd name="connsiteY75" fmla="*/ 467832 h 1998920"/>
              <a:gd name="connsiteX76" fmla="*/ 63796 w 5422605"/>
              <a:gd name="connsiteY76" fmla="*/ 425302 h 1998920"/>
              <a:gd name="connsiteX77" fmla="*/ 106326 w 5422605"/>
              <a:gd name="connsiteY77" fmla="*/ 361507 h 1998920"/>
              <a:gd name="connsiteX78" fmla="*/ 127591 w 5422605"/>
              <a:gd name="connsiteY78" fmla="*/ 329609 h 1998920"/>
              <a:gd name="connsiteX79" fmla="*/ 202019 w 5422605"/>
              <a:gd name="connsiteY79" fmla="*/ 276446 h 1998920"/>
              <a:gd name="connsiteX80" fmla="*/ 255182 w 5422605"/>
              <a:gd name="connsiteY80" fmla="*/ 255181 h 1998920"/>
              <a:gd name="connsiteX81" fmla="*/ 287080 w 5422605"/>
              <a:gd name="connsiteY81" fmla="*/ 233916 h 1998920"/>
              <a:gd name="connsiteX82" fmla="*/ 382773 w 5422605"/>
              <a:gd name="connsiteY82" fmla="*/ 191386 h 1998920"/>
              <a:gd name="connsiteX83" fmla="*/ 414670 w 5422605"/>
              <a:gd name="connsiteY83" fmla="*/ 180753 h 1998920"/>
              <a:gd name="connsiteX84" fmla="*/ 520996 w 5422605"/>
              <a:gd name="connsiteY84" fmla="*/ 159488 h 1998920"/>
              <a:gd name="connsiteX85" fmla="*/ 606056 w 5422605"/>
              <a:gd name="connsiteY85" fmla="*/ 138223 h 1998920"/>
              <a:gd name="connsiteX86" fmla="*/ 712382 w 5422605"/>
              <a:gd name="connsiteY86" fmla="*/ 116958 h 1998920"/>
              <a:gd name="connsiteX87" fmla="*/ 903768 w 5422605"/>
              <a:gd name="connsiteY87" fmla="*/ 74427 h 1998920"/>
              <a:gd name="connsiteX88" fmla="*/ 1084521 w 5422605"/>
              <a:gd name="connsiteY88" fmla="*/ 63795 h 1998920"/>
              <a:gd name="connsiteX89" fmla="*/ 1275907 w 5422605"/>
              <a:gd name="connsiteY89" fmla="*/ 42530 h 1998920"/>
              <a:gd name="connsiteX90" fmla="*/ 1435396 w 5422605"/>
              <a:gd name="connsiteY90" fmla="*/ 31897 h 1998920"/>
              <a:gd name="connsiteX91" fmla="*/ 1562987 w 5422605"/>
              <a:gd name="connsiteY91" fmla="*/ 21265 h 1998920"/>
              <a:gd name="connsiteX92" fmla="*/ 1733107 w 5422605"/>
              <a:gd name="connsiteY92" fmla="*/ 10632 h 1998920"/>
              <a:gd name="connsiteX93" fmla="*/ 1881963 w 5422605"/>
              <a:gd name="connsiteY93" fmla="*/ 0 h 1998920"/>
              <a:gd name="connsiteX94" fmla="*/ 2169042 w 5422605"/>
              <a:gd name="connsiteY94" fmla="*/ 10632 h 1998920"/>
              <a:gd name="connsiteX95" fmla="*/ 2690038 w 5422605"/>
              <a:gd name="connsiteY95" fmla="*/ 42530 h 1998920"/>
              <a:gd name="connsiteX96" fmla="*/ 2806996 w 5422605"/>
              <a:gd name="connsiteY96" fmla="*/ 53162 h 1998920"/>
              <a:gd name="connsiteX97" fmla="*/ 3030280 w 5422605"/>
              <a:gd name="connsiteY97" fmla="*/ 74427 h 1998920"/>
              <a:gd name="connsiteX98" fmla="*/ 3242931 w 5422605"/>
              <a:gd name="connsiteY98" fmla="*/ 106325 h 1998920"/>
              <a:gd name="connsiteX99" fmla="*/ 3413052 w 5422605"/>
              <a:gd name="connsiteY99" fmla="*/ 127590 h 1998920"/>
              <a:gd name="connsiteX100" fmla="*/ 3870252 w 5422605"/>
              <a:gd name="connsiteY100" fmla="*/ 138223 h 1998920"/>
              <a:gd name="connsiteX101" fmla="*/ 4029740 w 5422605"/>
              <a:gd name="connsiteY101" fmla="*/ 148855 h 1998920"/>
              <a:gd name="connsiteX102" fmla="*/ 4093535 w 5422605"/>
              <a:gd name="connsiteY102" fmla="*/ 159488 h 1998920"/>
              <a:gd name="connsiteX103" fmla="*/ 4221126 w 5422605"/>
              <a:gd name="connsiteY103" fmla="*/ 170120 h 1998920"/>
              <a:gd name="connsiteX104" fmla="*/ 4316819 w 5422605"/>
              <a:gd name="connsiteY104" fmla="*/ 180753 h 1998920"/>
              <a:gd name="connsiteX105" fmla="*/ 4497573 w 5422605"/>
              <a:gd name="connsiteY105" fmla="*/ 202018 h 1998920"/>
              <a:gd name="connsiteX106" fmla="*/ 4763387 w 5422605"/>
              <a:gd name="connsiteY106" fmla="*/ 223283 h 1998920"/>
              <a:gd name="connsiteX107" fmla="*/ 4869712 w 5422605"/>
              <a:gd name="connsiteY107" fmla="*/ 244548 h 1998920"/>
              <a:gd name="connsiteX108" fmla="*/ 4912242 w 5422605"/>
              <a:gd name="connsiteY108" fmla="*/ 255181 h 1998920"/>
              <a:gd name="connsiteX109" fmla="*/ 4976038 w 5422605"/>
              <a:gd name="connsiteY109" fmla="*/ 265813 h 1998920"/>
              <a:gd name="connsiteX110" fmla="*/ 5007935 w 5422605"/>
              <a:gd name="connsiteY110" fmla="*/ 276446 h 1998920"/>
              <a:gd name="connsiteX111" fmla="*/ 5124894 w 5422605"/>
              <a:gd name="connsiteY111" fmla="*/ 297711 h 1998920"/>
              <a:gd name="connsiteX112" fmla="*/ 5209954 w 5422605"/>
              <a:gd name="connsiteY112" fmla="*/ 318976 h 1998920"/>
              <a:gd name="connsiteX113" fmla="*/ 5241852 w 5422605"/>
              <a:gd name="connsiteY113" fmla="*/ 329609 h 1998920"/>
              <a:gd name="connsiteX114" fmla="*/ 5358810 w 5422605"/>
              <a:gd name="connsiteY114" fmla="*/ 350874 h 1998920"/>
              <a:gd name="connsiteX115" fmla="*/ 5390707 w 5422605"/>
              <a:gd name="connsiteY115" fmla="*/ 361507 h 1998920"/>
              <a:gd name="connsiteX116" fmla="*/ 5422605 w 5422605"/>
              <a:gd name="connsiteY116" fmla="*/ 393404 h 199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422605" h="1998920">
                <a:moveTo>
                  <a:pt x="5422605" y="393404"/>
                </a:moveTo>
                <a:lnTo>
                  <a:pt x="5422605" y="393404"/>
                </a:lnTo>
                <a:cubicBezTo>
                  <a:pt x="5404884" y="418213"/>
                  <a:pt x="5383897" y="440988"/>
                  <a:pt x="5369442" y="467832"/>
                </a:cubicBezTo>
                <a:cubicBezTo>
                  <a:pt x="5358815" y="487568"/>
                  <a:pt x="5360611" y="512976"/>
                  <a:pt x="5348177" y="531627"/>
                </a:cubicBezTo>
                <a:lnTo>
                  <a:pt x="5326912" y="563525"/>
                </a:lnTo>
                <a:cubicBezTo>
                  <a:pt x="5319824" y="584790"/>
                  <a:pt x="5321497" y="611470"/>
                  <a:pt x="5305647" y="627320"/>
                </a:cubicBezTo>
                <a:lnTo>
                  <a:pt x="5252484" y="680483"/>
                </a:lnTo>
                <a:cubicBezTo>
                  <a:pt x="5241852" y="691116"/>
                  <a:pt x="5228928" y="699870"/>
                  <a:pt x="5220587" y="712381"/>
                </a:cubicBezTo>
                <a:lnTo>
                  <a:pt x="5178056" y="776176"/>
                </a:lnTo>
                <a:cubicBezTo>
                  <a:pt x="5174512" y="786809"/>
                  <a:pt x="5172867" y="798277"/>
                  <a:pt x="5167424" y="808074"/>
                </a:cubicBezTo>
                <a:cubicBezTo>
                  <a:pt x="5137367" y="862177"/>
                  <a:pt x="5135893" y="860871"/>
                  <a:pt x="5103628" y="893134"/>
                </a:cubicBezTo>
                <a:cubicBezTo>
                  <a:pt x="5084944" y="949190"/>
                  <a:pt x="5105345" y="903834"/>
                  <a:pt x="5061098" y="956930"/>
                </a:cubicBezTo>
                <a:cubicBezTo>
                  <a:pt x="5052917" y="966747"/>
                  <a:pt x="5048248" y="979210"/>
                  <a:pt x="5039833" y="988827"/>
                </a:cubicBezTo>
                <a:cubicBezTo>
                  <a:pt x="5023330" y="1007687"/>
                  <a:pt x="5004391" y="1024269"/>
                  <a:pt x="4986670" y="1041990"/>
                </a:cubicBezTo>
                <a:lnTo>
                  <a:pt x="4954773" y="1073888"/>
                </a:lnTo>
                <a:cubicBezTo>
                  <a:pt x="4947684" y="1080977"/>
                  <a:pt x="4943017" y="1091983"/>
                  <a:pt x="4933507" y="1095153"/>
                </a:cubicBezTo>
                <a:lnTo>
                  <a:pt x="4869712" y="1116418"/>
                </a:lnTo>
                <a:cubicBezTo>
                  <a:pt x="4819163" y="1150117"/>
                  <a:pt x="4849938" y="1133641"/>
                  <a:pt x="4774019" y="1158948"/>
                </a:cubicBezTo>
                <a:cubicBezTo>
                  <a:pt x="4763386" y="1162492"/>
                  <a:pt x="4751446" y="1163364"/>
                  <a:pt x="4742121" y="1169581"/>
                </a:cubicBezTo>
                <a:cubicBezTo>
                  <a:pt x="4698065" y="1198952"/>
                  <a:pt x="4722621" y="1187747"/>
                  <a:pt x="4667694" y="1201479"/>
                </a:cubicBezTo>
                <a:cubicBezTo>
                  <a:pt x="4657061" y="1208567"/>
                  <a:pt x="4647473" y="1217554"/>
                  <a:pt x="4635796" y="1222744"/>
                </a:cubicBezTo>
                <a:cubicBezTo>
                  <a:pt x="4615312" y="1231848"/>
                  <a:pt x="4593265" y="1236921"/>
                  <a:pt x="4572000" y="1244009"/>
                </a:cubicBezTo>
                <a:cubicBezTo>
                  <a:pt x="4561368" y="1247553"/>
                  <a:pt x="4551158" y="1252798"/>
                  <a:pt x="4540103" y="1254641"/>
                </a:cubicBezTo>
                <a:cubicBezTo>
                  <a:pt x="4518838" y="1258185"/>
                  <a:pt x="4497447" y="1261046"/>
                  <a:pt x="4476307" y="1265274"/>
                </a:cubicBezTo>
                <a:cubicBezTo>
                  <a:pt x="4461978" y="1268140"/>
                  <a:pt x="4448106" y="1273041"/>
                  <a:pt x="4433777" y="1275907"/>
                </a:cubicBezTo>
                <a:cubicBezTo>
                  <a:pt x="4412637" y="1280135"/>
                  <a:pt x="4391193" y="1282683"/>
                  <a:pt x="4369982" y="1286539"/>
                </a:cubicBezTo>
                <a:cubicBezTo>
                  <a:pt x="4352202" y="1289772"/>
                  <a:pt x="4334681" y="1294424"/>
                  <a:pt x="4316819" y="1297172"/>
                </a:cubicBezTo>
                <a:cubicBezTo>
                  <a:pt x="4249606" y="1307512"/>
                  <a:pt x="4193886" y="1310831"/>
                  <a:pt x="4125433" y="1318437"/>
                </a:cubicBezTo>
                <a:cubicBezTo>
                  <a:pt x="4063571" y="1325311"/>
                  <a:pt x="4026503" y="1331050"/>
                  <a:pt x="3965945" y="1339702"/>
                </a:cubicBezTo>
                <a:cubicBezTo>
                  <a:pt x="3955312" y="1343246"/>
                  <a:pt x="3944824" y="1347255"/>
                  <a:pt x="3934047" y="1350334"/>
                </a:cubicBezTo>
                <a:cubicBezTo>
                  <a:pt x="3898440" y="1360507"/>
                  <a:pt x="3861404" y="1365391"/>
                  <a:pt x="3827721" y="1382232"/>
                </a:cubicBezTo>
                <a:cubicBezTo>
                  <a:pt x="3813544" y="1389320"/>
                  <a:pt x="3798953" y="1395633"/>
                  <a:pt x="3785191" y="1403497"/>
                </a:cubicBezTo>
                <a:cubicBezTo>
                  <a:pt x="3774096" y="1409837"/>
                  <a:pt x="3763272" y="1416779"/>
                  <a:pt x="3753294" y="1424762"/>
                </a:cubicBezTo>
                <a:cubicBezTo>
                  <a:pt x="3745466" y="1431024"/>
                  <a:pt x="3740624" y="1440869"/>
                  <a:pt x="3732028" y="1446027"/>
                </a:cubicBezTo>
                <a:cubicBezTo>
                  <a:pt x="3663527" y="1487128"/>
                  <a:pt x="3737369" y="1420312"/>
                  <a:pt x="3668233" y="1477925"/>
                </a:cubicBezTo>
                <a:cubicBezTo>
                  <a:pt x="3656681" y="1487551"/>
                  <a:pt x="3647752" y="1500037"/>
                  <a:pt x="3636335" y="1509823"/>
                </a:cubicBezTo>
                <a:cubicBezTo>
                  <a:pt x="3622880" y="1521355"/>
                  <a:pt x="3607050" y="1529947"/>
                  <a:pt x="3593805" y="1541720"/>
                </a:cubicBezTo>
                <a:cubicBezTo>
                  <a:pt x="3500503" y="1624654"/>
                  <a:pt x="3577353" y="1570408"/>
                  <a:pt x="3508745" y="1616148"/>
                </a:cubicBezTo>
                <a:cubicBezTo>
                  <a:pt x="3501657" y="1626781"/>
                  <a:pt x="3497097" y="1639631"/>
                  <a:pt x="3487480" y="1648046"/>
                </a:cubicBezTo>
                <a:cubicBezTo>
                  <a:pt x="3468246" y="1664876"/>
                  <a:pt x="3444949" y="1676399"/>
                  <a:pt x="3423684" y="1690576"/>
                </a:cubicBezTo>
                <a:cubicBezTo>
                  <a:pt x="3413052" y="1697664"/>
                  <a:pt x="3403910" y="1707800"/>
                  <a:pt x="3391787" y="1711841"/>
                </a:cubicBezTo>
                <a:cubicBezTo>
                  <a:pt x="3342744" y="1728189"/>
                  <a:pt x="3370879" y="1720276"/>
                  <a:pt x="3306726" y="1733107"/>
                </a:cubicBezTo>
                <a:cubicBezTo>
                  <a:pt x="3257107" y="1729563"/>
                  <a:pt x="3207342" y="1727682"/>
                  <a:pt x="3157870" y="1722474"/>
                </a:cubicBezTo>
                <a:cubicBezTo>
                  <a:pt x="3139897" y="1720582"/>
                  <a:pt x="3122597" y="1714397"/>
                  <a:pt x="3104707" y="1711841"/>
                </a:cubicBezTo>
                <a:cubicBezTo>
                  <a:pt x="3072936" y="1707302"/>
                  <a:pt x="3040860" y="1705190"/>
                  <a:pt x="3009014" y="1701209"/>
                </a:cubicBezTo>
                <a:cubicBezTo>
                  <a:pt x="2984147" y="1698101"/>
                  <a:pt x="2959396" y="1694120"/>
                  <a:pt x="2934587" y="1690576"/>
                </a:cubicBezTo>
                <a:cubicBezTo>
                  <a:pt x="2790026" y="1642390"/>
                  <a:pt x="2893187" y="1668378"/>
                  <a:pt x="2615610" y="1679944"/>
                </a:cubicBezTo>
                <a:cubicBezTo>
                  <a:pt x="2604977" y="1683488"/>
                  <a:pt x="2594489" y="1687497"/>
                  <a:pt x="2583712" y="1690576"/>
                </a:cubicBezTo>
                <a:cubicBezTo>
                  <a:pt x="2452512" y="1728062"/>
                  <a:pt x="2389533" y="1705948"/>
                  <a:pt x="2200940" y="1711841"/>
                </a:cubicBezTo>
                <a:cubicBezTo>
                  <a:pt x="2111539" y="1719969"/>
                  <a:pt x="2079656" y="1716826"/>
                  <a:pt x="1998921" y="1743739"/>
                </a:cubicBezTo>
                <a:cubicBezTo>
                  <a:pt x="1968808" y="1753777"/>
                  <a:pt x="1960493" y="1753441"/>
                  <a:pt x="1935126" y="1775637"/>
                </a:cubicBezTo>
                <a:cubicBezTo>
                  <a:pt x="1908267" y="1799139"/>
                  <a:pt x="1884796" y="1834630"/>
                  <a:pt x="1850066" y="1850065"/>
                </a:cubicBezTo>
                <a:cubicBezTo>
                  <a:pt x="1829582" y="1859169"/>
                  <a:pt x="1786270" y="1871330"/>
                  <a:pt x="1786270" y="1871330"/>
                </a:cubicBezTo>
                <a:lnTo>
                  <a:pt x="1552354" y="1860697"/>
                </a:lnTo>
                <a:cubicBezTo>
                  <a:pt x="1485001" y="1857412"/>
                  <a:pt x="1417753" y="1848631"/>
                  <a:pt x="1350335" y="1850065"/>
                </a:cubicBezTo>
                <a:cubicBezTo>
                  <a:pt x="1250868" y="1852181"/>
                  <a:pt x="1151873" y="1864406"/>
                  <a:pt x="1052624" y="1871330"/>
                </a:cubicBezTo>
                <a:cubicBezTo>
                  <a:pt x="999472" y="1875038"/>
                  <a:pt x="946090" y="1876078"/>
                  <a:pt x="893135" y="1881962"/>
                </a:cubicBezTo>
                <a:lnTo>
                  <a:pt x="797442" y="1892595"/>
                </a:lnTo>
                <a:cubicBezTo>
                  <a:pt x="750362" y="1898480"/>
                  <a:pt x="722945" y="1901121"/>
                  <a:pt x="680484" y="1913860"/>
                </a:cubicBezTo>
                <a:cubicBezTo>
                  <a:pt x="680451" y="1913870"/>
                  <a:pt x="600756" y="1940436"/>
                  <a:pt x="584791" y="1945758"/>
                </a:cubicBezTo>
                <a:lnTo>
                  <a:pt x="552894" y="1956390"/>
                </a:lnTo>
                <a:cubicBezTo>
                  <a:pt x="545805" y="1963478"/>
                  <a:pt x="540224" y="1972497"/>
                  <a:pt x="531628" y="1977655"/>
                </a:cubicBezTo>
                <a:cubicBezTo>
                  <a:pt x="511491" y="1989738"/>
                  <a:pt x="448824" y="1996772"/>
                  <a:pt x="435935" y="1998920"/>
                </a:cubicBezTo>
                <a:cubicBezTo>
                  <a:pt x="340242" y="1995376"/>
                  <a:pt x="244403" y="1994658"/>
                  <a:pt x="148856" y="1988288"/>
                </a:cubicBezTo>
                <a:cubicBezTo>
                  <a:pt x="137673" y="1987542"/>
                  <a:pt x="125569" y="1984830"/>
                  <a:pt x="116959" y="1977655"/>
                </a:cubicBezTo>
                <a:cubicBezTo>
                  <a:pt x="103345" y="1966310"/>
                  <a:pt x="95694" y="1949302"/>
                  <a:pt x="85061" y="1935125"/>
                </a:cubicBezTo>
                <a:cubicBezTo>
                  <a:pt x="81517" y="1924492"/>
                  <a:pt x="79066" y="1913430"/>
                  <a:pt x="74428" y="1903227"/>
                </a:cubicBezTo>
                <a:cubicBezTo>
                  <a:pt x="61310" y="1874368"/>
                  <a:pt x="31898" y="1818167"/>
                  <a:pt x="31898" y="1818167"/>
                </a:cubicBezTo>
                <a:cubicBezTo>
                  <a:pt x="28354" y="1803990"/>
                  <a:pt x="25280" y="1789688"/>
                  <a:pt x="21266" y="1775637"/>
                </a:cubicBezTo>
                <a:cubicBezTo>
                  <a:pt x="18187" y="1764860"/>
                  <a:pt x="13064" y="1754680"/>
                  <a:pt x="10633" y="1743739"/>
                </a:cubicBezTo>
                <a:cubicBezTo>
                  <a:pt x="5956" y="1722694"/>
                  <a:pt x="3544" y="1701209"/>
                  <a:pt x="0" y="1679944"/>
                </a:cubicBezTo>
                <a:cubicBezTo>
                  <a:pt x="3544" y="1601972"/>
                  <a:pt x="6180" y="1523953"/>
                  <a:pt x="10633" y="1446027"/>
                </a:cubicBezTo>
                <a:cubicBezTo>
                  <a:pt x="13269" y="1399892"/>
                  <a:pt x="18383" y="1353924"/>
                  <a:pt x="21266" y="1307804"/>
                </a:cubicBezTo>
                <a:cubicBezTo>
                  <a:pt x="25472" y="1240503"/>
                  <a:pt x="28354" y="1173125"/>
                  <a:pt x="31898" y="1105786"/>
                </a:cubicBezTo>
                <a:cubicBezTo>
                  <a:pt x="22477" y="813727"/>
                  <a:pt x="13267" y="826990"/>
                  <a:pt x="31898" y="584790"/>
                </a:cubicBezTo>
                <a:cubicBezTo>
                  <a:pt x="40231" y="476463"/>
                  <a:pt x="34943" y="531602"/>
                  <a:pt x="53163" y="467832"/>
                </a:cubicBezTo>
                <a:cubicBezTo>
                  <a:pt x="57177" y="453781"/>
                  <a:pt x="57261" y="438372"/>
                  <a:pt x="63796" y="425302"/>
                </a:cubicBezTo>
                <a:cubicBezTo>
                  <a:pt x="75226" y="402443"/>
                  <a:pt x="92149" y="382772"/>
                  <a:pt x="106326" y="361507"/>
                </a:cubicBezTo>
                <a:cubicBezTo>
                  <a:pt x="113414" y="350874"/>
                  <a:pt x="117368" y="337276"/>
                  <a:pt x="127591" y="329609"/>
                </a:cubicBezTo>
                <a:cubicBezTo>
                  <a:pt x="137227" y="322382"/>
                  <a:pt x="186468" y="284221"/>
                  <a:pt x="202019" y="276446"/>
                </a:cubicBezTo>
                <a:cubicBezTo>
                  <a:pt x="219090" y="267911"/>
                  <a:pt x="238111" y="263716"/>
                  <a:pt x="255182" y="255181"/>
                </a:cubicBezTo>
                <a:cubicBezTo>
                  <a:pt x="266612" y="249466"/>
                  <a:pt x="275985" y="240256"/>
                  <a:pt x="287080" y="233916"/>
                </a:cubicBezTo>
                <a:cubicBezTo>
                  <a:pt x="317836" y="216341"/>
                  <a:pt x="349628" y="203816"/>
                  <a:pt x="382773" y="191386"/>
                </a:cubicBezTo>
                <a:cubicBezTo>
                  <a:pt x="393267" y="187451"/>
                  <a:pt x="403749" y="183273"/>
                  <a:pt x="414670" y="180753"/>
                </a:cubicBezTo>
                <a:cubicBezTo>
                  <a:pt x="449888" y="172626"/>
                  <a:pt x="485931" y="168254"/>
                  <a:pt x="520996" y="159488"/>
                </a:cubicBezTo>
                <a:cubicBezTo>
                  <a:pt x="549349" y="152400"/>
                  <a:pt x="577526" y="144563"/>
                  <a:pt x="606056" y="138223"/>
                </a:cubicBezTo>
                <a:cubicBezTo>
                  <a:pt x="641339" y="130382"/>
                  <a:pt x="677199" y="125236"/>
                  <a:pt x="712382" y="116958"/>
                </a:cubicBezTo>
                <a:cubicBezTo>
                  <a:pt x="815169" y="92773"/>
                  <a:pt x="776385" y="88075"/>
                  <a:pt x="903768" y="74427"/>
                </a:cubicBezTo>
                <a:cubicBezTo>
                  <a:pt x="963780" y="67997"/>
                  <a:pt x="1024386" y="68949"/>
                  <a:pt x="1084521" y="63795"/>
                </a:cubicBezTo>
                <a:cubicBezTo>
                  <a:pt x="1148474" y="58313"/>
                  <a:pt x="1211861" y="46800"/>
                  <a:pt x="1275907" y="42530"/>
                </a:cubicBezTo>
                <a:lnTo>
                  <a:pt x="1435396" y="31897"/>
                </a:lnTo>
                <a:lnTo>
                  <a:pt x="1562987" y="21265"/>
                </a:lnTo>
                <a:lnTo>
                  <a:pt x="1733107" y="10632"/>
                </a:lnTo>
                <a:lnTo>
                  <a:pt x="1881963" y="0"/>
                </a:lnTo>
                <a:cubicBezTo>
                  <a:pt x="1977656" y="3544"/>
                  <a:pt x="2073442" y="5117"/>
                  <a:pt x="2169042" y="10632"/>
                </a:cubicBezTo>
                <a:cubicBezTo>
                  <a:pt x="3007966" y="59030"/>
                  <a:pt x="1878415" y="8711"/>
                  <a:pt x="2690038" y="42530"/>
                </a:cubicBezTo>
                <a:lnTo>
                  <a:pt x="2806996" y="53162"/>
                </a:lnTo>
                <a:cubicBezTo>
                  <a:pt x="2928115" y="63255"/>
                  <a:pt x="2927559" y="59753"/>
                  <a:pt x="3030280" y="74427"/>
                </a:cubicBezTo>
                <a:cubicBezTo>
                  <a:pt x="3221349" y="101722"/>
                  <a:pt x="2891772" y="62430"/>
                  <a:pt x="3242931" y="106325"/>
                </a:cubicBezTo>
                <a:cubicBezTo>
                  <a:pt x="3299638" y="113413"/>
                  <a:pt x="3355919" y="126261"/>
                  <a:pt x="3413052" y="127590"/>
                </a:cubicBezTo>
                <a:lnTo>
                  <a:pt x="3870252" y="138223"/>
                </a:lnTo>
                <a:cubicBezTo>
                  <a:pt x="3923415" y="141767"/>
                  <a:pt x="3976699" y="143804"/>
                  <a:pt x="4029740" y="148855"/>
                </a:cubicBezTo>
                <a:cubicBezTo>
                  <a:pt x="4051201" y="150899"/>
                  <a:pt x="4072109" y="157107"/>
                  <a:pt x="4093535" y="159488"/>
                </a:cubicBezTo>
                <a:cubicBezTo>
                  <a:pt x="4135952" y="164201"/>
                  <a:pt x="4178641" y="166074"/>
                  <a:pt x="4221126" y="170120"/>
                </a:cubicBezTo>
                <a:cubicBezTo>
                  <a:pt x="4253075" y="173163"/>
                  <a:pt x="4284945" y="177003"/>
                  <a:pt x="4316819" y="180753"/>
                </a:cubicBezTo>
                <a:cubicBezTo>
                  <a:pt x="4369365" y="186935"/>
                  <a:pt x="4445770" y="197701"/>
                  <a:pt x="4497573" y="202018"/>
                </a:cubicBezTo>
                <a:cubicBezTo>
                  <a:pt x="4887653" y="234525"/>
                  <a:pt x="4473650" y="194311"/>
                  <a:pt x="4763387" y="223283"/>
                </a:cubicBezTo>
                <a:cubicBezTo>
                  <a:pt x="4862174" y="247981"/>
                  <a:pt x="4739363" y="218478"/>
                  <a:pt x="4869712" y="244548"/>
                </a:cubicBezTo>
                <a:cubicBezTo>
                  <a:pt x="4884041" y="247414"/>
                  <a:pt x="4897913" y="252315"/>
                  <a:pt x="4912242" y="255181"/>
                </a:cubicBezTo>
                <a:cubicBezTo>
                  <a:pt x="4933382" y="259409"/>
                  <a:pt x="4954773" y="262269"/>
                  <a:pt x="4976038" y="265813"/>
                </a:cubicBezTo>
                <a:cubicBezTo>
                  <a:pt x="4986670" y="269357"/>
                  <a:pt x="4997062" y="273728"/>
                  <a:pt x="5007935" y="276446"/>
                </a:cubicBezTo>
                <a:cubicBezTo>
                  <a:pt x="5037664" y="283879"/>
                  <a:pt x="5096445" y="292970"/>
                  <a:pt x="5124894" y="297711"/>
                </a:cubicBezTo>
                <a:cubicBezTo>
                  <a:pt x="5197804" y="322016"/>
                  <a:pt x="5107314" y="293316"/>
                  <a:pt x="5209954" y="318976"/>
                </a:cubicBezTo>
                <a:cubicBezTo>
                  <a:pt x="5220827" y="321694"/>
                  <a:pt x="5230911" y="327178"/>
                  <a:pt x="5241852" y="329609"/>
                </a:cubicBezTo>
                <a:cubicBezTo>
                  <a:pt x="5327174" y="348569"/>
                  <a:pt x="5281405" y="331522"/>
                  <a:pt x="5358810" y="350874"/>
                </a:cubicBezTo>
                <a:cubicBezTo>
                  <a:pt x="5369683" y="353592"/>
                  <a:pt x="5380683" y="356495"/>
                  <a:pt x="5390707" y="361507"/>
                </a:cubicBezTo>
                <a:cubicBezTo>
                  <a:pt x="5437168" y="384738"/>
                  <a:pt x="5417289" y="388088"/>
                  <a:pt x="5422605" y="393404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6FC61-D88E-B444-BF03-A4AF0CF57E7E}"/>
              </a:ext>
            </a:extLst>
          </p:cNvPr>
          <p:cNvSpPr txBox="1"/>
          <p:nvPr/>
        </p:nvSpPr>
        <p:spPr>
          <a:xfrm>
            <a:off x="524699" y="372139"/>
            <a:ext cx="337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mpact" panose="020B0806030902050204" pitchFamily="34" charset="0"/>
              </a:rPr>
              <a:t>3. Applications similaires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1D31C7-3FA0-C44E-B96E-4736613CC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" t="8991" r="65877" b="76435"/>
          <a:stretch/>
        </p:blipFill>
        <p:spPr>
          <a:xfrm>
            <a:off x="1901613" y="2408273"/>
            <a:ext cx="988828" cy="99946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3D7A06-5D56-2A46-9C9A-D45A111C4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" t="9302" r="66548" b="76744"/>
          <a:stretch/>
        </p:blipFill>
        <p:spPr>
          <a:xfrm>
            <a:off x="1901613" y="4407195"/>
            <a:ext cx="967562" cy="956932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AEB6C-EB5C-6F42-AA26-F52F6A5645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" t="9147" r="65541" b="76279"/>
          <a:stretch/>
        </p:blipFill>
        <p:spPr>
          <a:xfrm>
            <a:off x="6943060" y="3407734"/>
            <a:ext cx="999460" cy="999461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B41197-2483-9B46-810E-5E7E54BD2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" t="8682" r="64871" b="76279"/>
          <a:stretch/>
        </p:blipFill>
        <p:spPr>
          <a:xfrm>
            <a:off x="6850269" y="1376914"/>
            <a:ext cx="1092251" cy="10313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CCE8C1-C5BC-EE4B-AF88-AF8F52F57A9D}"/>
              </a:ext>
            </a:extLst>
          </p:cNvPr>
          <p:cNvSpPr txBox="1"/>
          <p:nvPr/>
        </p:nvSpPr>
        <p:spPr>
          <a:xfrm>
            <a:off x="2890441" y="2538671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D&amp;D Beyond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F57-7EEF-A94E-80F6-4A684A36C642}"/>
              </a:ext>
            </a:extLst>
          </p:cNvPr>
          <p:cNvSpPr txBox="1"/>
          <p:nvPr/>
        </p:nvSpPr>
        <p:spPr>
          <a:xfrm>
            <a:off x="2890441" y="2822939"/>
            <a:ext cx="208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</a:t>
            </a:r>
            <a:r>
              <a:rPr lang="fr-FR" dirty="0" err="1"/>
              <a:t>Fandom</a:t>
            </a:r>
            <a:r>
              <a:rPr lang="fr-FR" dirty="0"/>
              <a:t>, Inc.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91746-76AA-F346-AA7C-031965FD81A7}"/>
              </a:ext>
            </a:extLst>
          </p:cNvPr>
          <p:cNvSpPr txBox="1"/>
          <p:nvPr/>
        </p:nvSpPr>
        <p:spPr>
          <a:xfrm>
            <a:off x="7942520" y="1544528"/>
            <a:ext cx="23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Fight</a:t>
            </a:r>
            <a:r>
              <a:rPr lang="fr-FR" dirty="0">
                <a:solidFill>
                  <a:srgbClr val="C00000"/>
                </a:solidFill>
              </a:rPr>
              <a:t> Club 5th Edition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31381-B864-EF47-AB63-D0D699CCFCCF}"/>
              </a:ext>
            </a:extLst>
          </p:cNvPr>
          <p:cNvSpPr txBox="1"/>
          <p:nvPr/>
        </p:nvSpPr>
        <p:spPr>
          <a:xfrm>
            <a:off x="7942520" y="1828796"/>
            <a:ext cx="208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</a:t>
            </a:r>
            <a:r>
              <a:rPr lang="fr-FR" dirty="0" err="1"/>
              <a:t>Lion’s</a:t>
            </a:r>
            <a:r>
              <a:rPr lang="fr-FR" dirty="0"/>
              <a:t> 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6DE72-6125-E04F-A057-C213021948B6}"/>
              </a:ext>
            </a:extLst>
          </p:cNvPr>
          <p:cNvSpPr txBox="1"/>
          <p:nvPr/>
        </p:nvSpPr>
        <p:spPr>
          <a:xfrm>
            <a:off x="7942520" y="3578894"/>
            <a:ext cx="273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EncounterPlus</a:t>
            </a:r>
            <a:r>
              <a:rPr lang="fr-FR" dirty="0">
                <a:solidFill>
                  <a:srgbClr val="C00000"/>
                </a:solidFill>
              </a:rPr>
              <a:t> for D&amp;D 5e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222D2E-0932-6242-8DE2-65C39A65E892}"/>
              </a:ext>
            </a:extLst>
          </p:cNvPr>
          <p:cNvSpPr txBox="1"/>
          <p:nvPr/>
        </p:nvSpPr>
        <p:spPr>
          <a:xfrm>
            <a:off x="7942520" y="3863162"/>
            <a:ext cx="208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QBITI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CE85F-9AFE-8540-9E4F-222C42CD3DAF}"/>
              </a:ext>
            </a:extLst>
          </p:cNvPr>
          <p:cNvSpPr txBox="1"/>
          <p:nvPr/>
        </p:nvSpPr>
        <p:spPr>
          <a:xfrm>
            <a:off x="2890441" y="4539368"/>
            <a:ext cx="269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DnD</a:t>
            </a:r>
            <a:r>
              <a:rPr lang="fr-FR" dirty="0">
                <a:solidFill>
                  <a:srgbClr val="C00000"/>
                </a:solidFill>
              </a:rPr>
              <a:t> 5</a:t>
            </a:r>
            <a:r>
              <a:rPr lang="fr-FR" baseline="30000" dirty="0">
                <a:solidFill>
                  <a:srgbClr val="C00000"/>
                </a:solidFill>
              </a:rPr>
              <a:t>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Character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Keep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69554C-83DE-8145-A34E-65A396C59834}"/>
              </a:ext>
            </a:extLst>
          </p:cNvPr>
          <p:cNvSpPr txBox="1"/>
          <p:nvPr/>
        </p:nvSpPr>
        <p:spPr>
          <a:xfrm>
            <a:off x="2890441" y="4823636"/>
            <a:ext cx="269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</a:t>
            </a:r>
            <a:r>
              <a:rPr lang="fr-FR" dirty="0" err="1"/>
              <a:t>Fanni</a:t>
            </a:r>
            <a:r>
              <a:rPr lang="fr-FR" dirty="0"/>
              <a:t> </a:t>
            </a:r>
            <a:r>
              <a:rPr lang="fr-FR" dirty="0" err="1"/>
              <a:t>Putnoczki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E1C8C-CA31-2340-8692-9D22B6E57066}"/>
              </a:ext>
            </a:extLst>
          </p:cNvPr>
          <p:cNvSpPr txBox="1"/>
          <p:nvPr/>
        </p:nvSpPr>
        <p:spPr>
          <a:xfrm>
            <a:off x="6943060" y="5570728"/>
            <a:ext cx="208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 d’autres…</a:t>
            </a:r>
          </a:p>
        </p:txBody>
      </p:sp>
    </p:spTree>
    <p:extLst>
      <p:ext uri="{BB962C8B-B14F-4D97-AF65-F5344CB8AC3E}">
        <p14:creationId xmlns:p14="http://schemas.microsoft.com/office/powerpoint/2010/main" val="309785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ABC5C8B-B8A8-334D-905E-4DB54C72C780}"/>
              </a:ext>
            </a:extLst>
          </p:cNvPr>
          <p:cNvSpPr/>
          <p:nvPr/>
        </p:nvSpPr>
        <p:spPr>
          <a:xfrm>
            <a:off x="-831492" y="-446568"/>
            <a:ext cx="6445483" cy="2094614"/>
          </a:xfrm>
          <a:custGeom>
            <a:avLst/>
            <a:gdLst>
              <a:gd name="connsiteX0" fmla="*/ 672004 w 6445483"/>
              <a:gd name="connsiteY0" fmla="*/ 2030819 h 2094614"/>
              <a:gd name="connsiteX1" fmla="*/ 672004 w 6445483"/>
              <a:gd name="connsiteY1" fmla="*/ 2030819 h 2094614"/>
              <a:gd name="connsiteX2" fmla="*/ 842125 w 6445483"/>
              <a:gd name="connsiteY2" fmla="*/ 2062717 h 2094614"/>
              <a:gd name="connsiteX3" fmla="*/ 895287 w 6445483"/>
              <a:gd name="connsiteY3" fmla="*/ 2073349 h 2094614"/>
              <a:gd name="connsiteX4" fmla="*/ 1012245 w 6445483"/>
              <a:gd name="connsiteY4" fmla="*/ 2083982 h 2094614"/>
              <a:gd name="connsiteX5" fmla="*/ 1713994 w 6445483"/>
              <a:gd name="connsiteY5" fmla="*/ 2073349 h 2094614"/>
              <a:gd name="connsiteX6" fmla="*/ 1799055 w 6445483"/>
              <a:gd name="connsiteY6" fmla="*/ 2062717 h 2094614"/>
              <a:gd name="connsiteX7" fmla="*/ 1916013 w 6445483"/>
              <a:gd name="connsiteY7" fmla="*/ 2052084 h 2094614"/>
              <a:gd name="connsiteX8" fmla="*/ 2213725 w 6445483"/>
              <a:gd name="connsiteY8" fmla="*/ 2062717 h 2094614"/>
              <a:gd name="connsiteX9" fmla="*/ 2288152 w 6445483"/>
              <a:gd name="connsiteY9" fmla="*/ 2073349 h 2094614"/>
              <a:gd name="connsiteX10" fmla="*/ 2468906 w 6445483"/>
              <a:gd name="connsiteY10" fmla="*/ 2083982 h 2094614"/>
              <a:gd name="connsiteX11" fmla="*/ 2628394 w 6445483"/>
              <a:gd name="connsiteY11" fmla="*/ 2094614 h 2094614"/>
              <a:gd name="connsiteX12" fmla="*/ 3074962 w 6445483"/>
              <a:gd name="connsiteY12" fmla="*/ 2062717 h 2094614"/>
              <a:gd name="connsiteX13" fmla="*/ 3138757 w 6445483"/>
              <a:gd name="connsiteY13" fmla="*/ 2052084 h 2094614"/>
              <a:gd name="connsiteX14" fmla="*/ 3170655 w 6445483"/>
              <a:gd name="connsiteY14" fmla="*/ 2041451 h 2094614"/>
              <a:gd name="connsiteX15" fmla="*/ 3234450 w 6445483"/>
              <a:gd name="connsiteY15" fmla="*/ 2030819 h 2094614"/>
              <a:gd name="connsiteX16" fmla="*/ 3287613 w 6445483"/>
              <a:gd name="connsiteY16" fmla="*/ 2009554 h 2094614"/>
              <a:gd name="connsiteX17" fmla="*/ 3351408 w 6445483"/>
              <a:gd name="connsiteY17" fmla="*/ 1988289 h 2094614"/>
              <a:gd name="connsiteX18" fmla="*/ 3383306 w 6445483"/>
              <a:gd name="connsiteY18" fmla="*/ 1967024 h 2094614"/>
              <a:gd name="connsiteX19" fmla="*/ 3425836 w 6445483"/>
              <a:gd name="connsiteY19" fmla="*/ 1956391 h 2094614"/>
              <a:gd name="connsiteX20" fmla="*/ 3510897 w 6445483"/>
              <a:gd name="connsiteY20" fmla="*/ 1935126 h 2094614"/>
              <a:gd name="connsiteX21" fmla="*/ 3638487 w 6445483"/>
              <a:gd name="connsiteY21" fmla="*/ 1871331 h 2094614"/>
              <a:gd name="connsiteX22" fmla="*/ 3723548 w 6445483"/>
              <a:gd name="connsiteY22" fmla="*/ 1850065 h 2094614"/>
              <a:gd name="connsiteX23" fmla="*/ 3755445 w 6445483"/>
              <a:gd name="connsiteY23" fmla="*/ 1828800 h 2094614"/>
              <a:gd name="connsiteX24" fmla="*/ 3829873 w 6445483"/>
              <a:gd name="connsiteY24" fmla="*/ 1807535 h 2094614"/>
              <a:gd name="connsiteX25" fmla="*/ 3861771 w 6445483"/>
              <a:gd name="connsiteY25" fmla="*/ 1796903 h 2094614"/>
              <a:gd name="connsiteX26" fmla="*/ 3904301 w 6445483"/>
              <a:gd name="connsiteY26" fmla="*/ 1786270 h 2094614"/>
              <a:gd name="connsiteX27" fmla="*/ 3936199 w 6445483"/>
              <a:gd name="connsiteY27" fmla="*/ 1775638 h 2094614"/>
              <a:gd name="connsiteX28" fmla="*/ 4021259 w 6445483"/>
              <a:gd name="connsiteY28" fmla="*/ 1754372 h 2094614"/>
              <a:gd name="connsiteX29" fmla="*/ 4053157 w 6445483"/>
              <a:gd name="connsiteY29" fmla="*/ 1743740 h 2094614"/>
              <a:gd name="connsiteX30" fmla="*/ 4116952 w 6445483"/>
              <a:gd name="connsiteY30" fmla="*/ 1733107 h 2094614"/>
              <a:gd name="connsiteX31" fmla="*/ 4265808 w 6445483"/>
              <a:gd name="connsiteY31" fmla="*/ 1711842 h 2094614"/>
              <a:gd name="connsiteX32" fmla="*/ 4510357 w 6445483"/>
              <a:gd name="connsiteY32" fmla="*/ 1679944 h 2094614"/>
              <a:gd name="connsiteX33" fmla="*/ 4648580 w 6445483"/>
              <a:gd name="connsiteY33" fmla="*/ 1669312 h 2094614"/>
              <a:gd name="connsiteX34" fmla="*/ 4808069 w 6445483"/>
              <a:gd name="connsiteY34" fmla="*/ 1648047 h 2094614"/>
              <a:gd name="connsiteX35" fmla="*/ 5052618 w 6445483"/>
              <a:gd name="connsiteY35" fmla="*/ 1637414 h 2094614"/>
              <a:gd name="connsiteX36" fmla="*/ 5297166 w 6445483"/>
              <a:gd name="connsiteY36" fmla="*/ 1648047 h 2094614"/>
              <a:gd name="connsiteX37" fmla="*/ 5392859 w 6445483"/>
              <a:gd name="connsiteY37" fmla="*/ 1626782 h 2094614"/>
              <a:gd name="connsiteX38" fmla="*/ 5435390 w 6445483"/>
              <a:gd name="connsiteY38" fmla="*/ 1616149 h 2094614"/>
              <a:gd name="connsiteX39" fmla="*/ 5467287 w 6445483"/>
              <a:gd name="connsiteY39" fmla="*/ 1594884 h 2094614"/>
              <a:gd name="connsiteX40" fmla="*/ 5509818 w 6445483"/>
              <a:gd name="connsiteY40" fmla="*/ 1573619 h 2094614"/>
              <a:gd name="connsiteX41" fmla="*/ 5573613 w 6445483"/>
              <a:gd name="connsiteY41" fmla="*/ 1531089 h 2094614"/>
              <a:gd name="connsiteX42" fmla="*/ 5648041 w 6445483"/>
              <a:gd name="connsiteY42" fmla="*/ 1456661 h 2094614"/>
              <a:gd name="connsiteX43" fmla="*/ 5679939 w 6445483"/>
              <a:gd name="connsiteY43" fmla="*/ 1424763 h 2094614"/>
              <a:gd name="connsiteX44" fmla="*/ 5754366 w 6445483"/>
              <a:gd name="connsiteY44" fmla="*/ 1360968 h 2094614"/>
              <a:gd name="connsiteX45" fmla="*/ 5807529 w 6445483"/>
              <a:gd name="connsiteY45" fmla="*/ 1286540 h 2094614"/>
              <a:gd name="connsiteX46" fmla="*/ 5903222 w 6445483"/>
              <a:gd name="connsiteY46" fmla="*/ 1190847 h 2094614"/>
              <a:gd name="connsiteX47" fmla="*/ 5935120 w 6445483"/>
              <a:gd name="connsiteY47" fmla="*/ 1158949 h 2094614"/>
              <a:gd name="connsiteX48" fmla="*/ 5945752 w 6445483"/>
              <a:gd name="connsiteY48" fmla="*/ 1127051 h 2094614"/>
              <a:gd name="connsiteX49" fmla="*/ 5988283 w 6445483"/>
              <a:gd name="connsiteY49" fmla="*/ 1095154 h 2094614"/>
              <a:gd name="connsiteX50" fmla="*/ 6020180 w 6445483"/>
              <a:gd name="connsiteY50" fmla="*/ 1063256 h 2094614"/>
              <a:gd name="connsiteX51" fmla="*/ 6062711 w 6445483"/>
              <a:gd name="connsiteY51" fmla="*/ 1031358 h 2094614"/>
              <a:gd name="connsiteX52" fmla="*/ 6083976 w 6445483"/>
              <a:gd name="connsiteY52" fmla="*/ 999461 h 2094614"/>
              <a:gd name="connsiteX53" fmla="*/ 6147771 w 6445483"/>
              <a:gd name="connsiteY53" fmla="*/ 956931 h 2094614"/>
              <a:gd name="connsiteX54" fmla="*/ 6222199 w 6445483"/>
              <a:gd name="connsiteY54" fmla="*/ 914400 h 2094614"/>
              <a:gd name="connsiteX55" fmla="*/ 6275362 w 6445483"/>
              <a:gd name="connsiteY55" fmla="*/ 861238 h 2094614"/>
              <a:gd name="connsiteX56" fmla="*/ 6296627 w 6445483"/>
              <a:gd name="connsiteY56" fmla="*/ 829340 h 2094614"/>
              <a:gd name="connsiteX57" fmla="*/ 6328525 w 6445483"/>
              <a:gd name="connsiteY57" fmla="*/ 797442 h 2094614"/>
              <a:gd name="connsiteX58" fmla="*/ 6392320 w 6445483"/>
              <a:gd name="connsiteY58" fmla="*/ 691117 h 2094614"/>
              <a:gd name="connsiteX59" fmla="*/ 6424218 w 6445483"/>
              <a:gd name="connsiteY59" fmla="*/ 627321 h 2094614"/>
              <a:gd name="connsiteX60" fmla="*/ 6434850 w 6445483"/>
              <a:gd name="connsiteY60" fmla="*/ 584791 h 2094614"/>
              <a:gd name="connsiteX61" fmla="*/ 6445483 w 6445483"/>
              <a:gd name="connsiteY61" fmla="*/ 552893 h 2094614"/>
              <a:gd name="connsiteX62" fmla="*/ 6434850 w 6445483"/>
              <a:gd name="connsiteY62" fmla="*/ 382772 h 2094614"/>
              <a:gd name="connsiteX63" fmla="*/ 6413585 w 6445483"/>
              <a:gd name="connsiteY63" fmla="*/ 350875 h 2094614"/>
              <a:gd name="connsiteX64" fmla="*/ 6381687 w 6445483"/>
              <a:gd name="connsiteY64" fmla="*/ 318977 h 2094614"/>
              <a:gd name="connsiteX65" fmla="*/ 6307259 w 6445483"/>
              <a:gd name="connsiteY65" fmla="*/ 276447 h 2094614"/>
              <a:gd name="connsiteX66" fmla="*/ 6211566 w 6445483"/>
              <a:gd name="connsiteY66" fmla="*/ 244549 h 2094614"/>
              <a:gd name="connsiteX67" fmla="*/ 6179669 w 6445483"/>
              <a:gd name="connsiteY67" fmla="*/ 233917 h 2094614"/>
              <a:gd name="connsiteX68" fmla="*/ 6137139 w 6445483"/>
              <a:gd name="connsiteY68" fmla="*/ 223284 h 2094614"/>
              <a:gd name="connsiteX69" fmla="*/ 6105241 w 6445483"/>
              <a:gd name="connsiteY69" fmla="*/ 212651 h 2094614"/>
              <a:gd name="connsiteX70" fmla="*/ 5998915 w 6445483"/>
              <a:gd name="connsiteY70" fmla="*/ 202019 h 2094614"/>
              <a:gd name="connsiteX71" fmla="*/ 5786264 w 6445483"/>
              <a:gd name="connsiteY71" fmla="*/ 180754 h 2094614"/>
              <a:gd name="connsiteX72" fmla="*/ 5679939 w 6445483"/>
              <a:gd name="connsiteY72" fmla="*/ 159489 h 2094614"/>
              <a:gd name="connsiteX73" fmla="*/ 5531083 w 6445483"/>
              <a:gd name="connsiteY73" fmla="*/ 138224 h 2094614"/>
              <a:gd name="connsiteX74" fmla="*/ 5424757 w 6445483"/>
              <a:gd name="connsiteY74" fmla="*/ 116958 h 2094614"/>
              <a:gd name="connsiteX75" fmla="*/ 5158943 w 6445483"/>
              <a:gd name="connsiteY75" fmla="*/ 85061 h 2094614"/>
              <a:gd name="connsiteX76" fmla="*/ 4808069 w 6445483"/>
              <a:gd name="connsiteY76" fmla="*/ 63796 h 2094614"/>
              <a:gd name="connsiteX77" fmla="*/ 4669845 w 6445483"/>
              <a:gd name="connsiteY77" fmla="*/ 53163 h 2094614"/>
              <a:gd name="connsiteX78" fmla="*/ 4212645 w 6445483"/>
              <a:gd name="connsiteY78" fmla="*/ 42531 h 2094614"/>
              <a:gd name="connsiteX79" fmla="*/ 3500264 w 6445483"/>
              <a:gd name="connsiteY79" fmla="*/ 0 h 2094614"/>
              <a:gd name="connsiteX80" fmla="*/ 2437008 w 6445483"/>
              <a:gd name="connsiteY80" fmla="*/ 10633 h 2094614"/>
              <a:gd name="connsiteX81" fmla="*/ 2181827 w 6445483"/>
              <a:gd name="connsiteY81" fmla="*/ 31898 h 2094614"/>
              <a:gd name="connsiteX82" fmla="*/ 2054236 w 6445483"/>
              <a:gd name="connsiteY82" fmla="*/ 42531 h 2094614"/>
              <a:gd name="connsiteX83" fmla="*/ 1969176 w 6445483"/>
              <a:gd name="connsiteY83" fmla="*/ 53163 h 2094614"/>
              <a:gd name="connsiteX84" fmla="*/ 1480078 w 6445483"/>
              <a:gd name="connsiteY84" fmla="*/ 74428 h 2094614"/>
              <a:gd name="connsiteX85" fmla="*/ 1235529 w 6445483"/>
              <a:gd name="connsiteY85" fmla="*/ 95693 h 2094614"/>
              <a:gd name="connsiteX86" fmla="*/ 1107939 w 6445483"/>
              <a:gd name="connsiteY86" fmla="*/ 106326 h 2094614"/>
              <a:gd name="connsiteX87" fmla="*/ 884655 w 6445483"/>
              <a:gd name="connsiteY87" fmla="*/ 127591 h 2094614"/>
              <a:gd name="connsiteX88" fmla="*/ 703901 w 6445483"/>
              <a:gd name="connsiteY88" fmla="*/ 148856 h 2094614"/>
              <a:gd name="connsiteX89" fmla="*/ 608208 w 6445483"/>
              <a:gd name="connsiteY89" fmla="*/ 180754 h 2094614"/>
              <a:gd name="connsiteX90" fmla="*/ 533780 w 6445483"/>
              <a:gd name="connsiteY90" fmla="*/ 191386 h 2094614"/>
              <a:gd name="connsiteX91" fmla="*/ 416822 w 6445483"/>
              <a:gd name="connsiteY91" fmla="*/ 223284 h 2094614"/>
              <a:gd name="connsiteX92" fmla="*/ 331762 w 6445483"/>
              <a:gd name="connsiteY92" fmla="*/ 265814 h 2094614"/>
              <a:gd name="connsiteX93" fmla="*/ 278599 w 6445483"/>
              <a:gd name="connsiteY93" fmla="*/ 287079 h 2094614"/>
              <a:gd name="connsiteX94" fmla="*/ 172273 w 6445483"/>
              <a:gd name="connsiteY94" fmla="*/ 361507 h 2094614"/>
              <a:gd name="connsiteX95" fmla="*/ 151008 w 6445483"/>
              <a:gd name="connsiteY95" fmla="*/ 393405 h 2094614"/>
              <a:gd name="connsiteX96" fmla="*/ 108478 w 6445483"/>
              <a:gd name="connsiteY96" fmla="*/ 446568 h 2094614"/>
              <a:gd name="connsiteX97" fmla="*/ 87213 w 6445483"/>
              <a:gd name="connsiteY97" fmla="*/ 489098 h 2094614"/>
              <a:gd name="connsiteX98" fmla="*/ 65948 w 6445483"/>
              <a:gd name="connsiteY98" fmla="*/ 520996 h 2094614"/>
              <a:gd name="connsiteX99" fmla="*/ 34050 w 6445483"/>
              <a:gd name="connsiteY99" fmla="*/ 606056 h 2094614"/>
              <a:gd name="connsiteX100" fmla="*/ 12785 w 6445483"/>
              <a:gd name="connsiteY100" fmla="*/ 648586 h 2094614"/>
              <a:gd name="connsiteX101" fmla="*/ 2152 w 6445483"/>
              <a:gd name="connsiteY101" fmla="*/ 712382 h 2094614"/>
              <a:gd name="connsiteX102" fmla="*/ 23418 w 6445483"/>
              <a:gd name="connsiteY102" fmla="*/ 1063256 h 2094614"/>
              <a:gd name="connsiteX103" fmla="*/ 65948 w 6445483"/>
              <a:gd name="connsiteY103" fmla="*/ 1190847 h 2094614"/>
              <a:gd name="connsiteX104" fmla="*/ 87213 w 6445483"/>
              <a:gd name="connsiteY104" fmla="*/ 1254642 h 2094614"/>
              <a:gd name="connsiteX105" fmla="*/ 140376 w 6445483"/>
              <a:gd name="connsiteY105" fmla="*/ 1360968 h 2094614"/>
              <a:gd name="connsiteX106" fmla="*/ 161641 w 6445483"/>
              <a:gd name="connsiteY106" fmla="*/ 1403498 h 2094614"/>
              <a:gd name="connsiteX107" fmla="*/ 182906 w 6445483"/>
              <a:gd name="connsiteY107" fmla="*/ 1446028 h 2094614"/>
              <a:gd name="connsiteX108" fmla="*/ 236069 w 6445483"/>
              <a:gd name="connsiteY108" fmla="*/ 1520456 h 2094614"/>
              <a:gd name="connsiteX109" fmla="*/ 267966 w 6445483"/>
              <a:gd name="connsiteY109" fmla="*/ 1552354 h 2094614"/>
              <a:gd name="connsiteX110" fmla="*/ 310497 w 6445483"/>
              <a:gd name="connsiteY110" fmla="*/ 1616149 h 2094614"/>
              <a:gd name="connsiteX111" fmla="*/ 331762 w 6445483"/>
              <a:gd name="connsiteY111" fmla="*/ 1648047 h 2094614"/>
              <a:gd name="connsiteX112" fmla="*/ 353027 w 6445483"/>
              <a:gd name="connsiteY112" fmla="*/ 1679944 h 2094614"/>
              <a:gd name="connsiteX113" fmla="*/ 374292 w 6445483"/>
              <a:gd name="connsiteY113" fmla="*/ 1722475 h 2094614"/>
              <a:gd name="connsiteX114" fmla="*/ 406190 w 6445483"/>
              <a:gd name="connsiteY114" fmla="*/ 1765005 h 2094614"/>
              <a:gd name="connsiteX115" fmla="*/ 448720 w 6445483"/>
              <a:gd name="connsiteY115" fmla="*/ 1828800 h 2094614"/>
              <a:gd name="connsiteX116" fmla="*/ 469985 w 6445483"/>
              <a:gd name="connsiteY116" fmla="*/ 1860698 h 2094614"/>
              <a:gd name="connsiteX117" fmla="*/ 491250 w 6445483"/>
              <a:gd name="connsiteY117" fmla="*/ 1892596 h 2094614"/>
              <a:gd name="connsiteX118" fmla="*/ 576311 w 6445483"/>
              <a:gd name="connsiteY118" fmla="*/ 1956391 h 2094614"/>
              <a:gd name="connsiteX119" fmla="*/ 608208 w 6445483"/>
              <a:gd name="connsiteY119" fmla="*/ 1988289 h 2094614"/>
              <a:gd name="connsiteX120" fmla="*/ 672004 w 6445483"/>
              <a:gd name="connsiteY120" fmla="*/ 2030819 h 209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445483" h="2094614">
                <a:moveTo>
                  <a:pt x="672004" y="2030819"/>
                </a:moveTo>
                <a:lnTo>
                  <a:pt x="672004" y="2030819"/>
                </a:lnTo>
                <a:cubicBezTo>
                  <a:pt x="938346" y="2084087"/>
                  <a:pt x="659841" y="2029575"/>
                  <a:pt x="842125" y="2062717"/>
                </a:cubicBezTo>
                <a:cubicBezTo>
                  <a:pt x="859905" y="2065950"/>
                  <a:pt x="877355" y="2071107"/>
                  <a:pt x="895287" y="2073349"/>
                </a:cubicBezTo>
                <a:cubicBezTo>
                  <a:pt x="934131" y="2078205"/>
                  <a:pt x="973259" y="2080438"/>
                  <a:pt x="1012245" y="2083982"/>
                </a:cubicBezTo>
                <a:lnTo>
                  <a:pt x="1713994" y="2073349"/>
                </a:lnTo>
                <a:cubicBezTo>
                  <a:pt x="1742558" y="2072577"/>
                  <a:pt x="1770638" y="2065708"/>
                  <a:pt x="1799055" y="2062717"/>
                </a:cubicBezTo>
                <a:cubicBezTo>
                  <a:pt x="1837987" y="2058619"/>
                  <a:pt x="1877027" y="2055628"/>
                  <a:pt x="1916013" y="2052084"/>
                </a:cubicBezTo>
                <a:cubicBezTo>
                  <a:pt x="2015250" y="2055628"/>
                  <a:pt x="2114586" y="2057052"/>
                  <a:pt x="2213725" y="2062717"/>
                </a:cubicBezTo>
                <a:cubicBezTo>
                  <a:pt x="2238745" y="2064147"/>
                  <a:pt x="2263178" y="2071268"/>
                  <a:pt x="2288152" y="2073349"/>
                </a:cubicBezTo>
                <a:cubicBezTo>
                  <a:pt x="2348299" y="2078361"/>
                  <a:pt x="2408668" y="2080217"/>
                  <a:pt x="2468906" y="2083982"/>
                </a:cubicBezTo>
                <a:lnTo>
                  <a:pt x="2628394" y="2094614"/>
                </a:lnTo>
                <a:cubicBezTo>
                  <a:pt x="2748479" y="2088896"/>
                  <a:pt x="2955983" y="2082548"/>
                  <a:pt x="3074962" y="2062717"/>
                </a:cubicBezTo>
                <a:cubicBezTo>
                  <a:pt x="3096227" y="2059173"/>
                  <a:pt x="3117712" y="2056761"/>
                  <a:pt x="3138757" y="2052084"/>
                </a:cubicBezTo>
                <a:cubicBezTo>
                  <a:pt x="3149698" y="2049653"/>
                  <a:pt x="3159714" y="2043882"/>
                  <a:pt x="3170655" y="2041451"/>
                </a:cubicBezTo>
                <a:cubicBezTo>
                  <a:pt x="3191700" y="2036774"/>
                  <a:pt x="3213185" y="2034363"/>
                  <a:pt x="3234450" y="2030819"/>
                </a:cubicBezTo>
                <a:cubicBezTo>
                  <a:pt x="3252171" y="2023731"/>
                  <a:pt x="3269676" y="2016077"/>
                  <a:pt x="3287613" y="2009554"/>
                </a:cubicBezTo>
                <a:cubicBezTo>
                  <a:pt x="3308679" y="2001894"/>
                  <a:pt x="3330925" y="1997393"/>
                  <a:pt x="3351408" y="1988289"/>
                </a:cubicBezTo>
                <a:cubicBezTo>
                  <a:pt x="3363085" y="1983099"/>
                  <a:pt x="3371560" y="1972058"/>
                  <a:pt x="3383306" y="1967024"/>
                </a:cubicBezTo>
                <a:cubicBezTo>
                  <a:pt x="3396737" y="1961268"/>
                  <a:pt x="3411785" y="1960406"/>
                  <a:pt x="3425836" y="1956391"/>
                </a:cubicBezTo>
                <a:cubicBezTo>
                  <a:pt x="3502116" y="1934596"/>
                  <a:pt x="3402824" y="1956739"/>
                  <a:pt x="3510897" y="1935126"/>
                </a:cubicBezTo>
                <a:cubicBezTo>
                  <a:pt x="3573268" y="1893545"/>
                  <a:pt x="3568053" y="1888940"/>
                  <a:pt x="3638487" y="1871331"/>
                </a:cubicBezTo>
                <a:lnTo>
                  <a:pt x="3723548" y="1850065"/>
                </a:lnTo>
                <a:cubicBezTo>
                  <a:pt x="3734180" y="1842977"/>
                  <a:pt x="3744015" y="1834515"/>
                  <a:pt x="3755445" y="1828800"/>
                </a:cubicBezTo>
                <a:cubicBezTo>
                  <a:pt x="3772434" y="1820305"/>
                  <a:pt x="3813984" y="1812075"/>
                  <a:pt x="3829873" y="1807535"/>
                </a:cubicBezTo>
                <a:cubicBezTo>
                  <a:pt x="3840650" y="1804456"/>
                  <a:pt x="3850994" y="1799982"/>
                  <a:pt x="3861771" y="1796903"/>
                </a:cubicBezTo>
                <a:cubicBezTo>
                  <a:pt x="3875822" y="1792889"/>
                  <a:pt x="3890250" y="1790284"/>
                  <a:pt x="3904301" y="1786270"/>
                </a:cubicBezTo>
                <a:cubicBezTo>
                  <a:pt x="3915078" y="1783191"/>
                  <a:pt x="3925386" y="1778587"/>
                  <a:pt x="3936199" y="1775638"/>
                </a:cubicBezTo>
                <a:cubicBezTo>
                  <a:pt x="3964395" y="1767948"/>
                  <a:pt x="3993533" y="1763614"/>
                  <a:pt x="4021259" y="1754372"/>
                </a:cubicBezTo>
                <a:cubicBezTo>
                  <a:pt x="4031892" y="1750828"/>
                  <a:pt x="4042216" y="1746171"/>
                  <a:pt x="4053157" y="1743740"/>
                </a:cubicBezTo>
                <a:cubicBezTo>
                  <a:pt x="4074202" y="1739063"/>
                  <a:pt x="4095741" y="1736963"/>
                  <a:pt x="4116952" y="1733107"/>
                </a:cubicBezTo>
                <a:cubicBezTo>
                  <a:pt x="4244291" y="1709955"/>
                  <a:pt x="4076313" y="1735529"/>
                  <a:pt x="4265808" y="1711842"/>
                </a:cubicBezTo>
                <a:cubicBezTo>
                  <a:pt x="4359927" y="1700077"/>
                  <a:pt x="4399474" y="1688473"/>
                  <a:pt x="4510357" y="1679944"/>
                </a:cubicBezTo>
                <a:lnTo>
                  <a:pt x="4648580" y="1669312"/>
                </a:lnTo>
                <a:cubicBezTo>
                  <a:pt x="4707325" y="1659521"/>
                  <a:pt x="4745596" y="1651952"/>
                  <a:pt x="4808069" y="1648047"/>
                </a:cubicBezTo>
                <a:cubicBezTo>
                  <a:pt x="4889503" y="1642957"/>
                  <a:pt x="4971102" y="1640958"/>
                  <a:pt x="5052618" y="1637414"/>
                </a:cubicBezTo>
                <a:cubicBezTo>
                  <a:pt x="5134134" y="1640958"/>
                  <a:pt x="5215573" y="1648047"/>
                  <a:pt x="5297166" y="1648047"/>
                </a:cubicBezTo>
                <a:cubicBezTo>
                  <a:pt x="5345133" y="1648047"/>
                  <a:pt x="5354486" y="1637746"/>
                  <a:pt x="5392859" y="1626782"/>
                </a:cubicBezTo>
                <a:cubicBezTo>
                  <a:pt x="5406910" y="1622767"/>
                  <a:pt x="5421213" y="1619693"/>
                  <a:pt x="5435390" y="1616149"/>
                </a:cubicBezTo>
                <a:cubicBezTo>
                  <a:pt x="5446022" y="1609061"/>
                  <a:pt x="5456192" y="1601224"/>
                  <a:pt x="5467287" y="1594884"/>
                </a:cubicBezTo>
                <a:cubicBezTo>
                  <a:pt x="5481049" y="1587020"/>
                  <a:pt x="5496920" y="1582832"/>
                  <a:pt x="5509818" y="1573619"/>
                </a:cubicBezTo>
                <a:cubicBezTo>
                  <a:pt x="5579508" y="1523841"/>
                  <a:pt x="5505188" y="1553896"/>
                  <a:pt x="5573613" y="1531089"/>
                </a:cubicBezTo>
                <a:lnTo>
                  <a:pt x="5648041" y="1456661"/>
                </a:lnTo>
                <a:cubicBezTo>
                  <a:pt x="5658674" y="1446028"/>
                  <a:pt x="5667910" y="1433785"/>
                  <a:pt x="5679939" y="1424763"/>
                </a:cubicBezTo>
                <a:cubicBezTo>
                  <a:pt x="5711227" y="1401296"/>
                  <a:pt x="5729684" y="1390586"/>
                  <a:pt x="5754366" y="1360968"/>
                </a:cubicBezTo>
                <a:cubicBezTo>
                  <a:pt x="5819071" y="1283323"/>
                  <a:pt x="5721359" y="1382285"/>
                  <a:pt x="5807529" y="1286540"/>
                </a:cubicBezTo>
                <a:lnTo>
                  <a:pt x="5903222" y="1190847"/>
                </a:lnTo>
                <a:lnTo>
                  <a:pt x="5935120" y="1158949"/>
                </a:lnTo>
                <a:cubicBezTo>
                  <a:pt x="5938664" y="1148316"/>
                  <a:pt x="5938577" y="1135661"/>
                  <a:pt x="5945752" y="1127051"/>
                </a:cubicBezTo>
                <a:cubicBezTo>
                  <a:pt x="5957097" y="1113437"/>
                  <a:pt x="5974828" y="1106687"/>
                  <a:pt x="5988283" y="1095154"/>
                </a:cubicBezTo>
                <a:cubicBezTo>
                  <a:pt x="5999700" y="1085368"/>
                  <a:pt x="6008763" y="1073042"/>
                  <a:pt x="6020180" y="1063256"/>
                </a:cubicBezTo>
                <a:cubicBezTo>
                  <a:pt x="6033635" y="1051723"/>
                  <a:pt x="6050180" y="1043889"/>
                  <a:pt x="6062711" y="1031358"/>
                </a:cubicBezTo>
                <a:cubicBezTo>
                  <a:pt x="6071747" y="1022322"/>
                  <a:pt x="6074359" y="1007876"/>
                  <a:pt x="6083976" y="999461"/>
                </a:cubicBezTo>
                <a:cubicBezTo>
                  <a:pt x="6103210" y="982631"/>
                  <a:pt x="6126506" y="971108"/>
                  <a:pt x="6147771" y="956931"/>
                </a:cubicBezTo>
                <a:cubicBezTo>
                  <a:pt x="6192861" y="926871"/>
                  <a:pt x="6168234" y="941382"/>
                  <a:pt x="6222199" y="914400"/>
                </a:cubicBezTo>
                <a:cubicBezTo>
                  <a:pt x="6278908" y="829338"/>
                  <a:pt x="6204476" y="932124"/>
                  <a:pt x="6275362" y="861238"/>
                </a:cubicBezTo>
                <a:cubicBezTo>
                  <a:pt x="6284398" y="852202"/>
                  <a:pt x="6288446" y="839157"/>
                  <a:pt x="6296627" y="829340"/>
                </a:cubicBezTo>
                <a:cubicBezTo>
                  <a:pt x="6306253" y="817788"/>
                  <a:pt x="6319293" y="809311"/>
                  <a:pt x="6328525" y="797442"/>
                </a:cubicBezTo>
                <a:cubicBezTo>
                  <a:pt x="6352574" y="766522"/>
                  <a:pt x="6376539" y="727939"/>
                  <a:pt x="6392320" y="691117"/>
                </a:cubicBezTo>
                <a:cubicBezTo>
                  <a:pt x="6418732" y="629487"/>
                  <a:pt x="6383350" y="688621"/>
                  <a:pt x="6424218" y="627321"/>
                </a:cubicBezTo>
                <a:cubicBezTo>
                  <a:pt x="6427762" y="613144"/>
                  <a:pt x="6430836" y="598842"/>
                  <a:pt x="6434850" y="584791"/>
                </a:cubicBezTo>
                <a:cubicBezTo>
                  <a:pt x="6437929" y="574014"/>
                  <a:pt x="6445483" y="564101"/>
                  <a:pt x="6445483" y="552893"/>
                </a:cubicBezTo>
                <a:cubicBezTo>
                  <a:pt x="6445483" y="496075"/>
                  <a:pt x="6443712" y="438894"/>
                  <a:pt x="6434850" y="382772"/>
                </a:cubicBezTo>
                <a:cubicBezTo>
                  <a:pt x="6432857" y="370150"/>
                  <a:pt x="6421766" y="360692"/>
                  <a:pt x="6413585" y="350875"/>
                </a:cubicBezTo>
                <a:cubicBezTo>
                  <a:pt x="6403959" y="339323"/>
                  <a:pt x="6393239" y="328603"/>
                  <a:pt x="6381687" y="318977"/>
                </a:cubicBezTo>
                <a:cubicBezTo>
                  <a:pt x="6362137" y="302685"/>
                  <a:pt x="6329546" y="286352"/>
                  <a:pt x="6307259" y="276447"/>
                </a:cubicBezTo>
                <a:cubicBezTo>
                  <a:pt x="6241275" y="247121"/>
                  <a:pt x="6272041" y="261828"/>
                  <a:pt x="6211566" y="244549"/>
                </a:cubicBezTo>
                <a:cubicBezTo>
                  <a:pt x="6200790" y="241470"/>
                  <a:pt x="6190445" y="236996"/>
                  <a:pt x="6179669" y="233917"/>
                </a:cubicBezTo>
                <a:cubicBezTo>
                  <a:pt x="6165618" y="229902"/>
                  <a:pt x="6151190" y="227299"/>
                  <a:pt x="6137139" y="223284"/>
                </a:cubicBezTo>
                <a:cubicBezTo>
                  <a:pt x="6126362" y="220205"/>
                  <a:pt x="6116319" y="214355"/>
                  <a:pt x="6105241" y="212651"/>
                </a:cubicBezTo>
                <a:cubicBezTo>
                  <a:pt x="6070036" y="207235"/>
                  <a:pt x="6034387" y="205244"/>
                  <a:pt x="5998915" y="202019"/>
                </a:cubicBezTo>
                <a:cubicBezTo>
                  <a:pt x="5931926" y="195929"/>
                  <a:pt x="5854032" y="192048"/>
                  <a:pt x="5786264" y="180754"/>
                </a:cubicBezTo>
                <a:cubicBezTo>
                  <a:pt x="5750612" y="174812"/>
                  <a:pt x="5715591" y="165431"/>
                  <a:pt x="5679939" y="159489"/>
                </a:cubicBezTo>
                <a:cubicBezTo>
                  <a:pt x="5630499" y="151249"/>
                  <a:pt x="5580523" y="146464"/>
                  <a:pt x="5531083" y="138224"/>
                </a:cubicBezTo>
                <a:cubicBezTo>
                  <a:pt x="5495431" y="132282"/>
                  <a:pt x="5460409" y="122900"/>
                  <a:pt x="5424757" y="116958"/>
                </a:cubicBezTo>
                <a:cubicBezTo>
                  <a:pt x="5331806" y="101466"/>
                  <a:pt x="5251887" y="91398"/>
                  <a:pt x="5158943" y="85061"/>
                </a:cubicBezTo>
                <a:lnTo>
                  <a:pt x="4808069" y="63796"/>
                </a:lnTo>
                <a:cubicBezTo>
                  <a:pt x="4761994" y="60252"/>
                  <a:pt x="4716026" y="54812"/>
                  <a:pt x="4669845" y="53163"/>
                </a:cubicBezTo>
                <a:cubicBezTo>
                  <a:pt x="4517501" y="47722"/>
                  <a:pt x="4365045" y="46075"/>
                  <a:pt x="4212645" y="42531"/>
                </a:cubicBezTo>
                <a:lnTo>
                  <a:pt x="3500264" y="0"/>
                </a:lnTo>
                <a:lnTo>
                  <a:pt x="2437008" y="10633"/>
                </a:lnTo>
                <a:cubicBezTo>
                  <a:pt x="2316387" y="12731"/>
                  <a:pt x="2287774" y="21807"/>
                  <a:pt x="2181827" y="31898"/>
                </a:cubicBezTo>
                <a:cubicBezTo>
                  <a:pt x="2139341" y="35944"/>
                  <a:pt x="2096702" y="38284"/>
                  <a:pt x="2054236" y="42531"/>
                </a:cubicBezTo>
                <a:cubicBezTo>
                  <a:pt x="2025804" y="45374"/>
                  <a:pt x="1997706" y="51578"/>
                  <a:pt x="1969176" y="53163"/>
                </a:cubicBezTo>
                <a:cubicBezTo>
                  <a:pt x="1806241" y="62215"/>
                  <a:pt x="1480078" y="74428"/>
                  <a:pt x="1480078" y="74428"/>
                </a:cubicBezTo>
                <a:lnTo>
                  <a:pt x="1235529" y="95693"/>
                </a:lnTo>
                <a:lnTo>
                  <a:pt x="1107939" y="106326"/>
                </a:lnTo>
                <a:lnTo>
                  <a:pt x="884655" y="127591"/>
                </a:lnTo>
                <a:cubicBezTo>
                  <a:pt x="800886" y="135444"/>
                  <a:pt x="776210" y="134394"/>
                  <a:pt x="703901" y="148856"/>
                </a:cubicBezTo>
                <a:cubicBezTo>
                  <a:pt x="550633" y="179509"/>
                  <a:pt x="795390" y="133960"/>
                  <a:pt x="608208" y="180754"/>
                </a:cubicBezTo>
                <a:cubicBezTo>
                  <a:pt x="583895" y="186832"/>
                  <a:pt x="558437" y="186903"/>
                  <a:pt x="533780" y="191386"/>
                </a:cubicBezTo>
                <a:cubicBezTo>
                  <a:pt x="513584" y="195058"/>
                  <a:pt x="421668" y="221345"/>
                  <a:pt x="416822" y="223284"/>
                </a:cubicBezTo>
                <a:cubicBezTo>
                  <a:pt x="387389" y="235057"/>
                  <a:pt x="361195" y="254041"/>
                  <a:pt x="331762" y="265814"/>
                </a:cubicBezTo>
                <a:cubicBezTo>
                  <a:pt x="314041" y="272902"/>
                  <a:pt x="295355" y="277940"/>
                  <a:pt x="278599" y="287079"/>
                </a:cubicBezTo>
                <a:cubicBezTo>
                  <a:pt x="246613" y="304526"/>
                  <a:pt x="202971" y="338484"/>
                  <a:pt x="172273" y="361507"/>
                </a:cubicBezTo>
                <a:cubicBezTo>
                  <a:pt x="165185" y="372140"/>
                  <a:pt x="158675" y="383182"/>
                  <a:pt x="151008" y="393405"/>
                </a:cubicBezTo>
                <a:cubicBezTo>
                  <a:pt x="137392" y="411560"/>
                  <a:pt x="121066" y="427686"/>
                  <a:pt x="108478" y="446568"/>
                </a:cubicBezTo>
                <a:cubicBezTo>
                  <a:pt x="99686" y="459756"/>
                  <a:pt x="95077" y="475336"/>
                  <a:pt x="87213" y="489098"/>
                </a:cubicBezTo>
                <a:cubicBezTo>
                  <a:pt x="80873" y="500193"/>
                  <a:pt x="72288" y="509901"/>
                  <a:pt x="65948" y="520996"/>
                </a:cubicBezTo>
                <a:cubicBezTo>
                  <a:pt x="22890" y="596347"/>
                  <a:pt x="62594" y="529940"/>
                  <a:pt x="34050" y="606056"/>
                </a:cubicBezTo>
                <a:cubicBezTo>
                  <a:pt x="28485" y="620897"/>
                  <a:pt x="19873" y="634409"/>
                  <a:pt x="12785" y="648586"/>
                </a:cubicBezTo>
                <a:cubicBezTo>
                  <a:pt x="9241" y="669851"/>
                  <a:pt x="1599" y="690830"/>
                  <a:pt x="2152" y="712382"/>
                </a:cubicBezTo>
                <a:cubicBezTo>
                  <a:pt x="5156" y="829516"/>
                  <a:pt x="-13635" y="952096"/>
                  <a:pt x="23418" y="1063256"/>
                </a:cubicBezTo>
                <a:lnTo>
                  <a:pt x="65948" y="1190847"/>
                </a:lnTo>
                <a:cubicBezTo>
                  <a:pt x="73036" y="1212112"/>
                  <a:pt x="77189" y="1234593"/>
                  <a:pt x="87213" y="1254642"/>
                </a:cubicBezTo>
                <a:lnTo>
                  <a:pt x="140376" y="1360968"/>
                </a:lnTo>
                <a:lnTo>
                  <a:pt x="161641" y="1403498"/>
                </a:lnTo>
                <a:cubicBezTo>
                  <a:pt x="168729" y="1417675"/>
                  <a:pt x="174114" y="1432840"/>
                  <a:pt x="182906" y="1446028"/>
                </a:cubicBezTo>
                <a:cubicBezTo>
                  <a:pt x="199738" y="1471277"/>
                  <a:pt x="216282" y="1497371"/>
                  <a:pt x="236069" y="1520456"/>
                </a:cubicBezTo>
                <a:cubicBezTo>
                  <a:pt x="245855" y="1531873"/>
                  <a:pt x="258734" y="1540485"/>
                  <a:pt x="267966" y="1552354"/>
                </a:cubicBezTo>
                <a:cubicBezTo>
                  <a:pt x="283657" y="1572528"/>
                  <a:pt x="296320" y="1594884"/>
                  <a:pt x="310497" y="1616149"/>
                </a:cubicBezTo>
                <a:lnTo>
                  <a:pt x="331762" y="1648047"/>
                </a:lnTo>
                <a:cubicBezTo>
                  <a:pt x="338850" y="1658679"/>
                  <a:pt x="347312" y="1668514"/>
                  <a:pt x="353027" y="1679944"/>
                </a:cubicBezTo>
                <a:cubicBezTo>
                  <a:pt x="360115" y="1694121"/>
                  <a:pt x="365891" y="1709034"/>
                  <a:pt x="374292" y="1722475"/>
                </a:cubicBezTo>
                <a:cubicBezTo>
                  <a:pt x="383684" y="1737502"/>
                  <a:pt x="396028" y="1750487"/>
                  <a:pt x="406190" y="1765005"/>
                </a:cubicBezTo>
                <a:cubicBezTo>
                  <a:pt x="420846" y="1785942"/>
                  <a:pt x="434543" y="1807535"/>
                  <a:pt x="448720" y="1828800"/>
                </a:cubicBezTo>
                <a:lnTo>
                  <a:pt x="469985" y="1860698"/>
                </a:lnTo>
                <a:cubicBezTo>
                  <a:pt x="477073" y="1871331"/>
                  <a:pt x="480617" y="1885508"/>
                  <a:pt x="491250" y="1892596"/>
                </a:cubicBezTo>
                <a:cubicBezTo>
                  <a:pt x="529230" y="1917915"/>
                  <a:pt x="535903" y="1921033"/>
                  <a:pt x="576311" y="1956391"/>
                </a:cubicBezTo>
                <a:cubicBezTo>
                  <a:pt x="587627" y="1966293"/>
                  <a:pt x="598582" y="1976737"/>
                  <a:pt x="608208" y="1988289"/>
                </a:cubicBezTo>
                <a:cubicBezTo>
                  <a:pt x="668315" y="2060419"/>
                  <a:pt x="661371" y="2023731"/>
                  <a:pt x="672004" y="20308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6FC61-D88E-B444-BF03-A4AF0CF57E7E}"/>
              </a:ext>
            </a:extLst>
          </p:cNvPr>
          <p:cNvSpPr txBox="1"/>
          <p:nvPr/>
        </p:nvSpPr>
        <p:spPr>
          <a:xfrm>
            <a:off x="524699" y="372139"/>
            <a:ext cx="337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mpact" panose="020B0806030902050204" pitchFamily="34" charset="0"/>
              </a:rPr>
              <a:t>4. Technologies utilisées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1939767-5083-2C4D-91EC-10CF9715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85" y="2337982"/>
            <a:ext cx="2613600" cy="26136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F79699A-9E38-CE40-A1D6-2B06626A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43" y="2337982"/>
            <a:ext cx="2613600" cy="261360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8820F9A-986D-6E48-8C34-0F1CB0FE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27" y="2337982"/>
            <a:ext cx="2613600" cy="2613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E864A1-5132-B64E-9CA1-F6B4D1CC518A}"/>
              </a:ext>
            </a:extLst>
          </p:cNvPr>
          <p:cNvSpPr txBox="1"/>
          <p:nvPr/>
        </p:nvSpPr>
        <p:spPr>
          <a:xfrm>
            <a:off x="1540943" y="4951582"/>
            <a:ext cx="26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Flutter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2ED282-C92D-4A42-9AD0-74A965F92F00}"/>
              </a:ext>
            </a:extLst>
          </p:cNvPr>
          <p:cNvSpPr txBox="1"/>
          <p:nvPr/>
        </p:nvSpPr>
        <p:spPr>
          <a:xfrm>
            <a:off x="4763685" y="4951582"/>
            <a:ext cx="26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C00000"/>
                </a:solidFill>
              </a:rPr>
              <a:t>Dart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67C84-C2F2-0943-BBF2-4CC8DEEC5EDB}"/>
              </a:ext>
            </a:extLst>
          </p:cNvPr>
          <p:cNvSpPr txBox="1"/>
          <p:nvPr/>
        </p:nvSpPr>
        <p:spPr>
          <a:xfrm>
            <a:off x="7986427" y="4945584"/>
            <a:ext cx="26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C00000"/>
                </a:solidFill>
              </a:rPr>
              <a:t>Figma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287DE-A43A-6F46-B546-C641D39C47FB}"/>
              </a:ext>
            </a:extLst>
          </p:cNvPr>
          <p:cNvSpPr txBox="1"/>
          <p:nvPr/>
        </p:nvSpPr>
        <p:spPr>
          <a:xfrm>
            <a:off x="1540943" y="5240485"/>
            <a:ext cx="26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Framework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E3A69C-CC15-4F40-83C3-DB19B8645FB7}"/>
              </a:ext>
            </a:extLst>
          </p:cNvPr>
          <p:cNvSpPr txBox="1"/>
          <p:nvPr/>
        </p:nvSpPr>
        <p:spPr>
          <a:xfrm>
            <a:off x="4767934" y="5240485"/>
            <a:ext cx="26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Langage de programmation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416FB-FF8A-4243-9103-5CFAF5AFDFA9}"/>
              </a:ext>
            </a:extLst>
          </p:cNvPr>
          <p:cNvSpPr txBox="1"/>
          <p:nvPr/>
        </p:nvSpPr>
        <p:spPr>
          <a:xfrm>
            <a:off x="7986427" y="5240485"/>
            <a:ext cx="26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67402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396FC89-4478-074F-B95F-C7FFB9364BB9}"/>
              </a:ext>
            </a:extLst>
          </p:cNvPr>
          <p:cNvSpPr/>
          <p:nvPr/>
        </p:nvSpPr>
        <p:spPr>
          <a:xfrm flipH="1">
            <a:off x="-1562987" y="-1041991"/>
            <a:ext cx="5762847" cy="2445487"/>
          </a:xfrm>
          <a:custGeom>
            <a:avLst/>
            <a:gdLst>
              <a:gd name="connsiteX0" fmla="*/ 5497033 w 5762847"/>
              <a:gd name="connsiteY0" fmla="*/ 308344 h 2286000"/>
              <a:gd name="connsiteX1" fmla="*/ 5497033 w 5762847"/>
              <a:gd name="connsiteY1" fmla="*/ 308344 h 2286000"/>
              <a:gd name="connsiteX2" fmla="*/ 5730949 w 5762847"/>
              <a:gd name="connsiteY2" fmla="*/ 435934 h 2286000"/>
              <a:gd name="connsiteX3" fmla="*/ 5762847 w 5762847"/>
              <a:gd name="connsiteY3" fmla="*/ 446567 h 2286000"/>
              <a:gd name="connsiteX4" fmla="*/ 5709684 w 5762847"/>
              <a:gd name="connsiteY4" fmla="*/ 499730 h 2286000"/>
              <a:gd name="connsiteX5" fmla="*/ 5667154 w 5762847"/>
              <a:gd name="connsiteY5" fmla="*/ 542260 h 2286000"/>
              <a:gd name="connsiteX6" fmla="*/ 5624623 w 5762847"/>
              <a:gd name="connsiteY6" fmla="*/ 574158 h 2286000"/>
              <a:gd name="connsiteX7" fmla="*/ 5560828 w 5762847"/>
              <a:gd name="connsiteY7" fmla="*/ 648586 h 2286000"/>
              <a:gd name="connsiteX8" fmla="*/ 5528930 w 5762847"/>
              <a:gd name="connsiteY8" fmla="*/ 776176 h 2286000"/>
              <a:gd name="connsiteX9" fmla="*/ 5518298 w 5762847"/>
              <a:gd name="connsiteY9" fmla="*/ 999460 h 2286000"/>
              <a:gd name="connsiteX10" fmla="*/ 5507665 w 5762847"/>
              <a:gd name="connsiteY10" fmla="*/ 1063255 h 2286000"/>
              <a:gd name="connsiteX11" fmla="*/ 5486400 w 5762847"/>
              <a:gd name="connsiteY11" fmla="*/ 1105786 h 2286000"/>
              <a:gd name="connsiteX12" fmla="*/ 5475768 w 5762847"/>
              <a:gd name="connsiteY12" fmla="*/ 1137683 h 2286000"/>
              <a:gd name="connsiteX13" fmla="*/ 5454503 w 5762847"/>
              <a:gd name="connsiteY13" fmla="*/ 1169581 h 2286000"/>
              <a:gd name="connsiteX14" fmla="*/ 5443870 w 5762847"/>
              <a:gd name="connsiteY14" fmla="*/ 1201479 h 2286000"/>
              <a:gd name="connsiteX15" fmla="*/ 5411972 w 5762847"/>
              <a:gd name="connsiteY15" fmla="*/ 1244009 h 2286000"/>
              <a:gd name="connsiteX16" fmla="*/ 5390707 w 5762847"/>
              <a:gd name="connsiteY16" fmla="*/ 1307804 h 2286000"/>
              <a:gd name="connsiteX17" fmla="*/ 5348177 w 5762847"/>
              <a:gd name="connsiteY17" fmla="*/ 1350334 h 2286000"/>
              <a:gd name="connsiteX18" fmla="*/ 5337544 w 5762847"/>
              <a:gd name="connsiteY18" fmla="*/ 1382232 h 2286000"/>
              <a:gd name="connsiteX19" fmla="*/ 5305647 w 5762847"/>
              <a:gd name="connsiteY19" fmla="*/ 1414130 h 2286000"/>
              <a:gd name="connsiteX20" fmla="*/ 5263116 w 5762847"/>
              <a:gd name="connsiteY20" fmla="*/ 1499190 h 2286000"/>
              <a:gd name="connsiteX21" fmla="*/ 5220586 w 5762847"/>
              <a:gd name="connsiteY21" fmla="*/ 1562986 h 2286000"/>
              <a:gd name="connsiteX22" fmla="*/ 5199321 w 5762847"/>
              <a:gd name="connsiteY22" fmla="*/ 1626781 h 2286000"/>
              <a:gd name="connsiteX23" fmla="*/ 5178056 w 5762847"/>
              <a:gd name="connsiteY23" fmla="*/ 1658679 h 2286000"/>
              <a:gd name="connsiteX24" fmla="*/ 5156791 w 5762847"/>
              <a:gd name="connsiteY24" fmla="*/ 1722474 h 2286000"/>
              <a:gd name="connsiteX25" fmla="*/ 5114261 w 5762847"/>
              <a:gd name="connsiteY25" fmla="*/ 1786269 h 2286000"/>
              <a:gd name="connsiteX26" fmla="*/ 5092996 w 5762847"/>
              <a:gd name="connsiteY26" fmla="*/ 1850065 h 2286000"/>
              <a:gd name="connsiteX27" fmla="*/ 5082363 w 5762847"/>
              <a:gd name="connsiteY27" fmla="*/ 1881962 h 2286000"/>
              <a:gd name="connsiteX28" fmla="*/ 5061098 w 5762847"/>
              <a:gd name="connsiteY28" fmla="*/ 1913860 h 2286000"/>
              <a:gd name="connsiteX29" fmla="*/ 5050465 w 5762847"/>
              <a:gd name="connsiteY29" fmla="*/ 1945758 h 2286000"/>
              <a:gd name="connsiteX30" fmla="*/ 4986670 w 5762847"/>
              <a:gd name="connsiteY30" fmla="*/ 1998920 h 2286000"/>
              <a:gd name="connsiteX31" fmla="*/ 4912242 w 5762847"/>
              <a:gd name="connsiteY31" fmla="*/ 2020186 h 2286000"/>
              <a:gd name="connsiteX32" fmla="*/ 4880344 w 5762847"/>
              <a:gd name="connsiteY32" fmla="*/ 2041451 h 2286000"/>
              <a:gd name="connsiteX33" fmla="*/ 4784651 w 5762847"/>
              <a:gd name="connsiteY33" fmla="*/ 2062716 h 2286000"/>
              <a:gd name="connsiteX34" fmla="*/ 4752754 w 5762847"/>
              <a:gd name="connsiteY34" fmla="*/ 2073348 h 2286000"/>
              <a:gd name="connsiteX35" fmla="*/ 4710223 w 5762847"/>
              <a:gd name="connsiteY35" fmla="*/ 2083981 h 2286000"/>
              <a:gd name="connsiteX36" fmla="*/ 4614530 w 5762847"/>
              <a:gd name="connsiteY36" fmla="*/ 2105246 h 2286000"/>
              <a:gd name="connsiteX37" fmla="*/ 4550735 w 5762847"/>
              <a:gd name="connsiteY37" fmla="*/ 2126511 h 2286000"/>
              <a:gd name="connsiteX38" fmla="*/ 4423144 w 5762847"/>
              <a:gd name="connsiteY38" fmla="*/ 2147776 h 2286000"/>
              <a:gd name="connsiteX39" fmla="*/ 4380614 w 5762847"/>
              <a:gd name="connsiteY39" fmla="*/ 2179674 h 2286000"/>
              <a:gd name="connsiteX40" fmla="*/ 4274289 w 5762847"/>
              <a:gd name="connsiteY40" fmla="*/ 2211572 h 2286000"/>
              <a:gd name="connsiteX41" fmla="*/ 4210493 w 5762847"/>
              <a:gd name="connsiteY41" fmla="*/ 2232837 h 2286000"/>
              <a:gd name="connsiteX42" fmla="*/ 4167963 w 5762847"/>
              <a:gd name="connsiteY42" fmla="*/ 2243469 h 2286000"/>
              <a:gd name="connsiteX43" fmla="*/ 4136065 w 5762847"/>
              <a:gd name="connsiteY43" fmla="*/ 2264734 h 2286000"/>
              <a:gd name="connsiteX44" fmla="*/ 3997842 w 5762847"/>
              <a:gd name="connsiteY44" fmla="*/ 2286000 h 2286000"/>
              <a:gd name="connsiteX45" fmla="*/ 3572540 w 5762847"/>
              <a:gd name="connsiteY45" fmla="*/ 2275367 h 2286000"/>
              <a:gd name="connsiteX46" fmla="*/ 3359889 w 5762847"/>
              <a:gd name="connsiteY46" fmla="*/ 2264734 h 2286000"/>
              <a:gd name="connsiteX47" fmla="*/ 2530549 w 5762847"/>
              <a:gd name="connsiteY47" fmla="*/ 2254102 h 2286000"/>
              <a:gd name="connsiteX48" fmla="*/ 2381693 w 5762847"/>
              <a:gd name="connsiteY48" fmla="*/ 2232837 h 2286000"/>
              <a:gd name="connsiteX49" fmla="*/ 2339163 w 5762847"/>
              <a:gd name="connsiteY49" fmla="*/ 2222204 h 2286000"/>
              <a:gd name="connsiteX50" fmla="*/ 2307265 w 5762847"/>
              <a:gd name="connsiteY50" fmla="*/ 2211572 h 2286000"/>
              <a:gd name="connsiteX51" fmla="*/ 2211572 w 5762847"/>
              <a:gd name="connsiteY51" fmla="*/ 2200939 h 2286000"/>
              <a:gd name="connsiteX52" fmla="*/ 2083982 w 5762847"/>
              <a:gd name="connsiteY52" fmla="*/ 2179674 h 2286000"/>
              <a:gd name="connsiteX53" fmla="*/ 2041451 w 5762847"/>
              <a:gd name="connsiteY53" fmla="*/ 2169041 h 2286000"/>
              <a:gd name="connsiteX54" fmla="*/ 1945758 w 5762847"/>
              <a:gd name="connsiteY54" fmla="*/ 2158409 h 2286000"/>
              <a:gd name="connsiteX55" fmla="*/ 1892596 w 5762847"/>
              <a:gd name="connsiteY55" fmla="*/ 2147776 h 2286000"/>
              <a:gd name="connsiteX56" fmla="*/ 1765005 w 5762847"/>
              <a:gd name="connsiteY56" fmla="*/ 2137144 h 2286000"/>
              <a:gd name="connsiteX57" fmla="*/ 1669312 w 5762847"/>
              <a:gd name="connsiteY57" fmla="*/ 2126511 h 2286000"/>
              <a:gd name="connsiteX58" fmla="*/ 1414130 w 5762847"/>
              <a:gd name="connsiteY58" fmla="*/ 2115879 h 2286000"/>
              <a:gd name="connsiteX59" fmla="*/ 1233377 w 5762847"/>
              <a:gd name="connsiteY59" fmla="*/ 2105246 h 2286000"/>
              <a:gd name="connsiteX60" fmla="*/ 1158949 w 5762847"/>
              <a:gd name="connsiteY60" fmla="*/ 2094613 h 2286000"/>
              <a:gd name="connsiteX61" fmla="*/ 1116419 w 5762847"/>
              <a:gd name="connsiteY61" fmla="*/ 2083981 h 2286000"/>
              <a:gd name="connsiteX62" fmla="*/ 988828 w 5762847"/>
              <a:gd name="connsiteY62" fmla="*/ 2062716 h 2286000"/>
              <a:gd name="connsiteX63" fmla="*/ 956930 w 5762847"/>
              <a:gd name="connsiteY63" fmla="*/ 2052083 h 2286000"/>
              <a:gd name="connsiteX64" fmla="*/ 871870 w 5762847"/>
              <a:gd name="connsiteY64" fmla="*/ 2030818 h 2286000"/>
              <a:gd name="connsiteX65" fmla="*/ 765544 w 5762847"/>
              <a:gd name="connsiteY65" fmla="*/ 2009553 h 2286000"/>
              <a:gd name="connsiteX66" fmla="*/ 712382 w 5762847"/>
              <a:gd name="connsiteY66" fmla="*/ 1998920 h 2286000"/>
              <a:gd name="connsiteX67" fmla="*/ 595423 w 5762847"/>
              <a:gd name="connsiteY67" fmla="*/ 1956390 h 2286000"/>
              <a:gd name="connsiteX68" fmla="*/ 552893 w 5762847"/>
              <a:gd name="connsiteY68" fmla="*/ 1945758 h 2286000"/>
              <a:gd name="connsiteX69" fmla="*/ 478465 w 5762847"/>
              <a:gd name="connsiteY69" fmla="*/ 1913860 h 2286000"/>
              <a:gd name="connsiteX70" fmla="*/ 372140 w 5762847"/>
              <a:gd name="connsiteY70" fmla="*/ 1850065 h 2286000"/>
              <a:gd name="connsiteX71" fmla="*/ 308344 w 5762847"/>
              <a:gd name="connsiteY71" fmla="*/ 1796902 h 2286000"/>
              <a:gd name="connsiteX72" fmla="*/ 276447 w 5762847"/>
              <a:gd name="connsiteY72" fmla="*/ 1754372 h 2286000"/>
              <a:gd name="connsiteX73" fmla="*/ 223284 w 5762847"/>
              <a:gd name="connsiteY73" fmla="*/ 1701209 h 2286000"/>
              <a:gd name="connsiteX74" fmla="*/ 191386 w 5762847"/>
              <a:gd name="connsiteY74" fmla="*/ 1658679 h 2286000"/>
              <a:gd name="connsiteX75" fmla="*/ 170121 w 5762847"/>
              <a:gd name="connsiteY75" fmla="*/ 1626781 h 2286000"/>
              <a:gd name="connsiteX76" fmla="*/ 95693 w 5762847"/>
              <a:gd name="connsiteY76" fmla="*/ 1531088 h 2286000"/>
              <a:gd name="connsiteX77" fmla="*/ 53163 w 5762847"/>
              <a:gd name="connsiteY77" fmla="*/ 1424762 h 2286000"/>
              <a:gd name="connsiteX78" fmla="*/ 42530 w 5762847"/>
              <a:gd name="connsiteY78" fmla="*/ 1371600 h 2286000"/>
              <a:gd name="connsiteX79" fmla="*/ 21265 w 5762847"/>
              <a:gd name="connsiteY79" fmla="*/ 1275907 h 2286000"/>
              <a:gd name="connsiteX80" fmla="*/ 0 w 5762847"/>
              <a:gd name="connsiteY80" fmla="*/ 1105786 h 2286000"/>
              <a:gd name="connsiteX81" fmla="*/ 10633 w 5762847"/>
              <a:gd name="connsiteY81" fmla="*/ 946297 h 2286000"/>
              <a:gd name="connsiteX82" fmla="*/ 31898 w 5762847"/>
              <a:gd name="connsiteY82" fmla="*/ 829339 h 2286000"/>
              <a:gd name="connsiteX83" fmla="*/ 106326 w 5762847"/>
              <a:gd name="connsiteY83" fmla="*/ 712381 h 2286000"/>
              <a:gd name="connsiteX84" fmla="*/ 180754 w 5762847"/>
              <a:gd name="connsiteY84" fmla="*/ 595423 h 2286000"/>
              <a:gd name="connsiteX85" fmla="*/ 265814 w 5762847"/>
              <a:gd name="connsiteY85" fmla="*/ 531627 h 2286000"/>
              <a:gd name="connsiteX86" fmla="*/ 308344 w 5762847"/>
              <a:gd name="connsiteY86" fmla="*/ 499730 h 2286000"/>
              <a:gd name="connsiteX87" fmla="*/ 340242 w 5762847"/>
              <a:gd name="connsiteY87" fmla="*/ 478465 h 2286000"/>
              <a:gd name="connsiteX88" fmla="*/ 414670 w 5762847"/>
              <a:gd name="connsiteY88" fmla="*/ 425302 h 2286000"/>
              <a:gd name="connsiteX89" fmla="*/ 457200 w 5762847"/>
              <a:gd name="connsiteY89" fmla="*/ 414669 h 2286000"/>
              <a:gd name="connsiteX90" fmla="*/ 691116 w 5762847"/>
              <a:gd name="connsiteY90" fmla="*/ 329609 h 2286000"/>
              <a:gd name="connsiteX91" fmla="*/ 754912 w 5762847"/>
              <a:gd name="connsiteY91" fmla="*/ 308344 h 2286000"/>
              <a:gd name="connsiteX92" fmla="*/ 786810 w 5762847"/>
              <a:gd name="connsiteY92" fmla="*/ 287079 h 2286000"/>
              <a:gd name="connsiteX93" fmla="*/ 839972 w 5762847"/>
              <a:gd name="connsiteY93" fmla="*/ 276446 h 2286000"/>
              <a:gd name="connsiteX94" fmla="*/ 1020726 w 5762847"/>
              <a:gd name="connsiteY94" fmla="*/ 212651 h 2286000"/>
              <a:gd name="connsiteX95" fmla="*/ 1073889 w 5762847"/>
              <a:gd name="connsiteY95" fmla="*/ 202018 h 2286000"/>
              <a:gd name="connsiteX96" fmla="*/ 1158949 w 5762847"/>
              <a:gd name="connsiteY96" fmla="*/ 180753 h 2286000"/>
              <a:gd name="connsiteX97" fmla="*/ 1233377 w 5762847"/>
              <a:gd name="connsiteY97" fmla="*/ 170120 h 2286000"/>
              <a:gd name="connsiteX98" fmla="*/ 1329070 w 5762847"/>
              <a:gd name="connsiteY98" fmla="*/ 148855 h 2286000"/>
              <a:gd name="connsiteX99" fmla="*/ 1456661 w 5762847"/>
              <a:gd name="connsiteY99" fmla="*/ 127590 h 2286000"/>
              <a:gd name="connsiteX100" fmla="*/ 1520456 w 5762847"/>
              <a:gd name="connsiteY100" fmla="*/ 106325 h 2286000"/>
              <a:gd name="connsiteX101" fmla="*/ 1562986 w 5762847"/>
              <a:gd name="connsiteY101" fmla="*/ 95693 h 2286000"/>
              <a:gd name="connsiteX102" fmla="*/ 1626782 w 5762847"/>
              <a:gd name="connsiteY102" fmla="*/ 74427 h 2286000"/>
              <a:gd name="connsiteX103" fmla="*/ 1679944 w 5762847"/>
              <a:gd name="connsiteY103" fmla="*/ 63795 h 2286000"/>
              <a:gd name="connsiteX104" fmla="*/ 1722475 w 5762847"/>
              <a:gd name="connsiteY104" fmla="*/ 53162 h 2286000"/>
              <a:gd name="connsiteX105" fmla="*/ 1818168 w 5762847"/>
              <a:gd name="connsiteY105" fmla="*/ 42530 h 2286000"/>
              <a:gd name="connsiteX106" fmla="*/ 1945758 w 5762847"/>
              <a:gd name="connsiteY106" fmla="*/ 21265 h 2286000"/>
              <a:gd name="connsiteX107" fmla="*/ 2200940 w 5762847"/>
              <a:gd name="connsiteY107" fmla="*/ 0 h 2286000"/>
              <a:gd name="connsiteX108" fmla="*/ 2923954 w 5762847"/>
              <a:gd name="connsiteY108" fmla="*/ 31897 h 2286000"/>
              <a:gd name="connsiteX109" fmla="*/ 3040912 w 5762847"/>
              <a:gd name="connsiteY109" fmla="*/ 42530 h 2286000"/>
              <a:gd name="connsiteX110" fmla="*/ 3104707 w 5762847"/>
              <a:gd name="connsiteY110" fmla="*/ 53162 h 2286000"/>
              <a:gd name="connsiteX111" fmla="*/ 3253563 w 5762847"/>
              <a:gd name="connsiteY111" fmla="*/ 74427 h 2286000"/>
              <a:gd name="connsiteX112" fmla="*/ 3498112 w 5762847"/>
              <a:gd name="connsiteY112" fmla="*/ 116958 h 2286000"/>
              <a:gd name="connsiteX113" fmla="*/ 3689498 w 5762847"/>
              <a:gd name="connsiteY113" fmla="*/ 138223 h 2286000"/>
              <a:gd name="connsiteX114" fmla="*/ 3848986 w 5762847"/>
              <a:gd name="connsiteY114" fmla="*/ 159488 h 2286000"/>
              <a:gd name="connsiteX115" fmla="*/ 3891516 w 5762847"/>
              <a:gd name="connsiteY115" fmla="*/ 170120 h 2286000"/>
              <a:gd name="connsiteX116" fmla="*/ 4104168 w 5762847"/>
              <a:gd name="connsiteY116" fmla="*/ 191386 h 2286000"/>
              <a:gd name="connsiteX117" fmla="*/ 4146698 w 5762847"/>
              <a:gd name="connsiteY117" fmla="*/ 202018 h 2286000"/>
              <a:gd name="connsiteX118" fmla="*/ 4380614 w 5762847"/>
              <a:gd name="connsiteY118" fmla="*/ 223283 h 2286000"/>
              <a:gd name="connsiteX119" fmla="*/ 4763386 w 5762847"/>
              <a:gd name="connsiteY119" fmla="*/ 244548 h 2286000"/>
              <a:gd name="connsiteX120" fmla="*/ 4880344 w 5762847"/>
              <a:gd name="connsiteY120" fmla="*/ 255181 h 2286000"/>
              <a:gd name="connsiteX121" fmla="*/ 5167423 w 5762847"/>
              <a:gd name="connsiteY121" fmla="*/ 276446 h 2286000"/>
              <a:gd name="connsiteX122" fmla="*/ 5326912 w 5762847"/>
              <a:gd name="connsiteY122" fmla="*/ 297711 h 2286000"/>
              <a:gd name="connsiteX123" fmla="*/ 5497033 w 5762847"/>
              <a:gd name="connsiteY123" fmla="*/ 308344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762847" h="2286000">
                <a:moveTo>
                  <a:pt x="5497033" y="308344"/>
                </a:moveTo>
                <a:lnTo>
                  <a:pt x="5497033" y="308344"/>
                </a:lnTo>
                <a:cubicBezTo>
                  <a:pt x="5577942" y="354578"/>
                  <a:pt x="5647731" y="398107"/>
                  <a:pt x="5730949" y="435934"/>
                </a:cubicBezTo>
                <a:cubicBezTo>
                  <a:pt x="5741152" y="440572"/>
                  <a:pt x="5752214" y="443023"/>
                  <a:pt x="5762847" y="446567"/>
                </a:cubicBezTo>
                <a:cubicBezTo>
                  <a:pt x="5743072" y="505889"/>
                  <a:pt x="5768078" y="455934"/>
                  <a:pt x="5709684" y="499730"/>
                </a:cubicBezTo>
                <a:cubicBezTo>
                  <a:pt x="5693645" y="511759"/>
                  <a:pt x="5682242" y="529058"/>
                  <a:pt x="5667154" y="542260"/>
                </a:cubicBezTo>
                <a:cubicBezTo>
                  <a:pt x="5653817" y="553929"/>
                  <a:pt x="5637960" y="562489"/>
                  <a:pt x="5624623" y="574158"/>
                </a:cubicBezTo>
                <a:cubicBezTo>
                  <a:pt x="5583370" y="610254"/>
                  <a:pt x="5586641" y="609867"/>
                  <a:pt x="5560828" y="648586"/>
                </a:cubicBezTo>
                <a:cubicBezTo>
                  <a:pt x="5532746" y="732833"/>
                  <a:pt x="5543248" y="690271"/>
                  <a:pt x="5528930" y="776176"/>
                </a:cubicBezTo>
                <a:cubicBezTo>
                  <a:pt x="5525386" y="850604"/>
                  <a:pt x="5523802" y="925151"/>
                  <a:pt x="5518298" y="999460"/>
                </a:cubicBezTo>
                <a:cubicBezTo>
                  <a:pt x="5516705" y="1020959"/>
                  <a:pt x="5513860" y="1042606"/>
                  <a:pt x="5507665" y="1063255"/>
                </a:cubicBezTo>
                <a:cubicBezTo>
                  <a:pt x="5503110" y="1078437"/>
                  <a:pt x="5492644" y="1091217"/>
                  <a:pt x="5486400" y="1105786"/>
                </a:cubicBezTo>
                <a:cubicBezTo>
                  <a:pt x="5481985" y="1116087"/>
                  <a:pt x="5480780" y="1127659"/>
                  <a:pt x="5475768" y="1137683"/>
                </a:cubicBezTo>
                <a:cubicBezTo>
                  <a:pt x="5470053" y="1149113"/>
                  <a:pt x="5460218" y="1158151"/>
                  <a:pt x="5454503" y="1169581"/>
                </a:cubicBezTo>
                <a:cubicBezTo>
                  <a:pt x="5449491" y="1179606"/>
                  <a:pt x="5449431" y="1191748"/>
                  <a:pt x="5443870" y="1201479"/>
                </a:cubicBezTo>
                <a:cubicBezTo>
                  <a:pt x="5435078" y="1216865"/>
                  <a:pt x="5422605" y="1229832"/>
                  <a:pt x="5411972" y="1244009"/>
                </a:cubicBezTo>
                <a:cubicBezTo>
                  <a:pt x="5404884" y="1265274"/>
                  <a:pt x="5402240" y="1288583"/>
                  <a:pt x="5390707" y="1307804"/>
                </a:cubicBezTo>
                <a:cubicBezTo>
                  <a:pt x="5380392" y="1324996"/>
                  <a:pt x="5359830" y="1334020"/>
                  <a:pt x="5348177" y="1350334"/>
                </a:cubicBezTo>
                <a:cubicBezTo>
                  <a:pt x="5341663" y="1359454"/>
                  <a:pt x="5343761" y="1372906"/>
                  <a:pt x="5337544" y="1382232"/>
                </a:cubicBezTo>
                <a:cubicBezTo>
                  <a:pt x="5329203" y="1394743"/>
                  <a:pt x="5313720" y="1401444"/>
                  <a:pt x="5305647" y="1414130"/>
                </a:cubicBezTo>
                <a:cubicBezTo>
                  <a:pt x="5288628" y="1440874"/>
                  <a:pt x="5280700" y="1472814"/>
                  <a:pt x="5263116" y="1499190"/>
                </a:cubicBezTo>
                <a:lnTo>
                  <a:pt x="5220586" y="1562986"/>
                </a:lnTo>
                <a:cubicBezTo>
                  <a:pt x="5213498" y="1584251"/>
                  <a:pt x="5211755" y="1608130"/>
                  <a:pt x="5199321" y="1626781"/>
                </a:cubicBezTo>
                <a:cubicBezTo>
                  <a:pt x="5192233" y="1637414"/>
                  <a:pt x="5183246" y="1647002"/>
                  <a:pt x="5178056" y="1658679"/>
                </a:cubicBezTo>
                <a:cubicBezTo>
                  <a:pt x="5168952" y="1679162"/>
                  <a:pt x="5169225" y="1703823"/>
                  <a:pt x="5156791" y="1722474"/>
                </a:cubicBezTo>
                <a:cubicBezTo>
                  <a:pt x="5142614" y="1743739"/>
                  <a:pt x="5122343" y="1762023"/>
                  <a:pt x="5114261" y="1786269"/>
                </a:cubicBezTo>
                <a:lnTo>
                  <a:pt x="5092996" y="1850065"/>
                </a:lnTo>
                <a:cubicBezTo>
                  <a:pt x="5089452" y="1860697"/>
                  <a:pt x="5088580" y="1872637"/>
                  <a:pt x="5082363" y="1881962"/>
                </a:cubicBezTo>
                <a:cubicBezTo>
                  <a:pt x="5075275" y="1892595"/>
                  <a:pt x="5066813" y="1902430"/>
                  <a:pt x="5061098" y="1913860"/>
                </a:cubicBezTo>
                <a:cubicBezTo>
                  <a:pt x="5056086" y="1923885"/>
                  <a:pt x="5056682" y="1936433"/>
                  <a:pt x="5050465" y="1945758"/>
                </a:cubicBezTo>
                <a:cubicBezTo>
                  <a:pt x="5038707" y="1963395"/>
                  <a:pt x="5006284" y="1989113"/>
                  <a:pt x="4986670" y="1998920"/>
                </a:cubicBezTo>
                <a:cubicBezTo>
                  <a:pt x="4971416" y="2006547"/>
                  <a:pt x="4925870" y="2016779"/>
                  <a:pt x="4912242" y="2020186"/>
                </a:cubicBezTo>
                <a:cubicBezTo>
                  <a:pt x="4901609" y="2027274"/>
                  <a:pt x="4892090" y="2036417"/>
                  <a:pt x="4880344" y="2041451"/>
                </a:cubicBezTo>
                <a:cubicBezTo>
                  <a:pt x="4865069" y="2047997"/>
                  <a:pt x="4796754" y="2059690"/>
                  <a:pt x="4784651" y="2062716"/>
                </a:cubicBezTo>
                <a:cubicBezTo>
                  <a:pt x="4773778" y="2065434"/>
                  <a:pt x="4763530" y="2070269"/>
                  <a:pt x="4752754" y="2073348"/>
                </a:cubicBezTo>
                <a:cubicBezTo>
                  <a:pt x="4738703" y="2077363"/>
                  <a:pt x="4724488" y="2080811"/>
                  <a:pt x="4710223" y="2083981"/>
                </a:cubicBezTo>
                <a:cubicBezTo>
                  <a:pt x="4671187" y="2092656"/>
                  <a:pt x="4651583" y="2094130"/>
                  <a:pt x="4614530" y="2105246"/>
                </a:cubicBezTo>
                <a:cubicBezTo>
                  <a:pt x="4593060" y="2111687"/>
                  <a:pt x="4572977" y="2123731"/>
                  <a:pt x="4550735" y="2126511"/>
                </a:cubicBezTo>
                <a:cubicBezTo>
                  <a:pt x="4451175" y="2138957"/>
                  <a:pt x="4493396" y="2130214"/>
                  <a:pt x="4423144" y="2147776"/>
                </a:cubicBezTo>
                <a:cubicBezTo>
                  <a:pt x="4408967" y="2158409"/>
                  <a:pt x="4396105" y="2171068"/>
                  <a:pt x="4380614" y="2179674"/>
                </a:cubicBezTo>
                <a:cubicBezTo>
                  <a:pt x="4329624" y="2208002"/>
                  <a:pt x="4328222" y="2196863"/>
                  <a:pt x="4274289" y="2211572"/>
                </a:cubicBezTo>
                <a:cubicBezTo>
                  <a:pt x="4252663" y="2217470"/>
                  <a:pt x="4232239" y="2227401"/>
                  <a:pt x="4210493" y="2232837"/>
                </a:cubicBezTo>
                <a:lnTo>
                  <a:pt x="4167963" y="2243469"/>
                </a:lnTo>
                <a:cubicBezTo>
                  <a:pt x="4157330" y="2250557"/>
                  <a:pt x="4147811" y="2259700"/>
                  <a:pt x="4136065" y="2264734"/>
                </a:cubicBezTo>
                <a:cubicBezTo>
                  <a:pt x="4103835" y="2278547"/>
                  <a:pt x="4017056" y="2283865"/>
                  <a:pt x="3997842" y="2286000"/>
                </a:cubicBezTo>
                <a:lnTo>
                  <a:pt x="3572540" y="2275367"/>
                </a:lnTo>
                <a:cubicBezTo>
                  <a:pt x="3501607" y="2273002"/>
                  <a:pt x="3430846" y="2266182"/>
                  <a:pt x="3359889" y="2264734"/>
                </a:cubicBezTo>
                <a:lnTo>
                  <a:pt x="2530549" y="2254102"/>
                </a:lnTo>
                <a:cubicBezTo>
                  <a:pt x="2386661" y="2225323"/>
                  <a:pt x="2600578" y="2266511"/>
                  <a:pt x="2381693" y="2232837"/>
                </a:cubicBezTo>
                <a:cubicBezTo>
                  <a:pt x="2367250" y="2230615"/>
                  <a:pt x="2353214" y="2226218"/>
                  <a:pt x="2339163" y="2222204"/>
                </a:cubicBezTo>
                <a:cubicBezTo>
                  <a:pt x="2328386" y="2219125"/>
                  <a:pt x="2318320" y="2213415"/>
                  <a:pt x="2307265" y="2211572"/>
                </a:cubicBezTo>
                <a:cubicBezTo>
                  <a:pt x="2275608" y="2206296"/>
                  <a:pt x="2243343" y="2205478"/>
                  <a:pt x="2211572" y="2200939"/>
                </a:cubicBezTo>
                <a:cubicBezTo>
                  <a:pt x="2168889" y="2194841"/>
                  <a:pt x="2125811" y="2190132"/>
                  <a:pt x="2083982" y="2179674"/>
                </a:cubicBezTo>
                <a:cubicBezTo>
                  <a:pt x="2069805" y="2176130"/>
                  <a:pt x="2055894" y="2171263"/>
                  <a:pt x="2041451" y="2169041"/>
                </a:cubicBezTo>
                <a:cubicBezTo>
                  <a:pt x="2009730" y="2164161"/>
                  <a:pt x="1977529" y="2162948"/>
                  <a:pt x="1945758" y="2158409"/>
                </a:cubicBezTo>
                <a:cubicBezTo>
                  <a:pt x="1927868" y="2155853"/>
                  <a:pt x="1910544" y="2149888"/>
                  <a:pt x="1892596" y="2147776"/>
                </a:cubicBezTo>
                <a:cubicBezTo>
                  <a:pt x="1850211" y="2142789"/>
                  <a:pt x="1807490" y="2141190"/>
                  <a:pt x="1765005" y="2137144"/>
                </a:cubicBezTo>
                <a:cubicBezTo>
                  <a:pt x="1733056" y="2134101"/>
                  <a:pt x="1701347" y="2128453"/>
                  <a:pt x="1669312" y="2126511"/>
                </a:cubicBezTo>
                <a:cubicBezTo>
                  <a:pt x="1584333" y="2121361"/>
                  <a:pt x="1499163" y="2120027"/>
                  <a:pt x="1414130" y="2115879"/>
                </a:cubicBezTo>
                <a:cubicBezTo>
                  <a:pt x="1353847" y="2112938"/>
                  <a:pt x="1293628" y="2108790"/>
                  <a:pt x="1233377" y="2105246"/>
                </a:cubicBezTo>
                <a:cubicBezTo>
                  <a:pt x="1208568" y="2101702"/>
                  <a:pt x="1183606" y="2099096"/>
                  <a:pt x="1158949" y="2094613"/>
                </a:cubicBezTo>
                <a:cubicBezTo>
                  <a:pt x="1144572" y="2091999"/>
                  <a:pt x="1130796" y="2086595"/>
                  <a:pt x="1116419" y="2083981"/>
                </a:cubicBezTo>
                <a:cubicBezTo>
                  <a:pt x="1050426" y="2071982"/>
                  <a:pt x="1047582" y="2077404"/>
                  <a:pt x="988828" y="2062716"/>
                </a:cubicBezTo>
                <a:cubicBezTo>
                  <a:pt x="977955" y="2059998"/>
                  <a:pt x="967743" y="2055032"/>
                  <a:pt x="956930" y="2052083"/>
                </a:cubicBezTo>
                <a:cubicBezTo>
                  <a:pt x="928734" y="2044393"/>
                  <a:pt x="900528" y="2036550"/>
                  <a:pt x="871870" y="2030818"/>
                </a:cubicBezTo>
                <a:lnTo>
                  <a:pt x="765544" y="2009553"/>
                </a:lnTo>
                <a:cubicBezTo>
                  <a:pt x="747823" y="2006009"/>
                  <a:pt x="729161" y="2005632"/>
                  <a:pt x="712382" y="1998920"/>
                </a:cubicBezTo>
                <a:cubicBezTo>
                  <a:pt x="677150" y="1984828"/>
                  <a:pt x="631823" y="1965490"/>
                  <a:pt x="595423" y="1956390"/>
                </a:cubicBezTo>
                <a:lnTo>
                  <a:pt x="552893" y="1945758"/>
                </a:lnTo>
                <a:cubicBezTo>
                  <a:pt x="488253" y="1902664"/>
                  <a:pt x="556932" y="1943285"/>
                  <a:pt x="478465" y="1913860"/>
                </a:cubicBezTo>
                <a:cubicBezTo>
                  <a:pt x="448270" y="1902537"/>
                  <a:pt x="392374" y="1866927"/>
                  <a:pt x="372140" y="1850065"/>
                </a:cubicBezTo>
                <a:cubicBezTo>
                  <a:pt x="350875" y="1832344"/>
                  <a:pt x="327918" y="1816476"/>
                  <a:pt x="308344" y="1796902"/>
                </a:cubicBezTo>
                <a:cubicBezTo>
                  <a:pt x="295814" y="1784372"/>
                  <a:pt x="288220" y="1767617"/>
                  <a:pt x="276447" y="1754372"/>
                </a:cubicBezTo>
                <a:cubicBezTo>
                  <a:pt x="259797" y="1735641"/>
                  <a:pt x="239934" y="1719940"/>
                  <a:pt x="223284" y="1701209"/>
                </a:cubicBezTo>
                <a:cubicBezTo>
                  <a:pt x="211511" y="1687964"/>
                  <a:pt x="201686" y="1673099"/>
                  <a:pt x="191386" y="1658679"/>
                </a:cubicBezTo>
                <a:cubicBezTo>
                  <a:pt x="183958" y="1648280"/>
                  <a:pt x="178437" y="1636483"/>
                  <a:pt x="170121" y="1626781"/>
                </a:cubicBezTo>
                <a:cubicBezTo>
                  <a:pt x="93929" y="1537889"/>
                  <a:pt x="157542" y="1634169"/>
                  <a:pt x="95693" y="1531088"/>
                </a:cubicBezTo>
                <a:cubicBezTo>
                  <a:pt x="69002" y="1397627"/>
                  <a:pt x="108088" y="1562072"/>
                  <a:pt x="53163" y="1424762"/>
                </a:cubicBezTo>
                <a:cubicBezTo>
                  <a:pt x="46451" y="1407983"/>
                  <a:pt x="46450" y="1389241"/>
                  <a:pt x="42530" y="1371600"/>
                </a:cubicBezTo>
                <a:cubicBezTo>
                  <a:pt x="29792" y="1314280"/>
                  <a:pt x="31948" y="1340007"/>
                  <a:pt x="21265" y="1275907"/>
                </a:cubicBezTo>
                <a:cubicBezTo>
                  <a:pt x="11154" y="1215240"/>
                  <a:pt x="6921" y="1168077"/>
                  <a:pt x="0" y="1105786"/>
                </a:cubicBezTo>
                <a:cubicBezTo>
                  <a:pt x="3544" y="1052623"/>
                  <a:pt x="6017" y="999378"/>
                  <a:pt x="10633" y="946297"/>
                </a:cubicBezTo>
                <a:cubicBezTo>
                  <a:pt x="12115" y="929259"/>
                  <a:pt x="16363" y="857301"/>
                  <a:pt x="31898" y="829339"/>
                </a:cubicBezTo>
                <a:cubicBezTo>
                  <a:pt x="74029" y="753504"/>
                  <a:pt x="70871" y="783291"/>
                  <a:pt x="106326" y="712381"/>
                </a:cubicBezTo>
                <a:cubicBezTo>
                  <a:pt x="144629" y="635775"/>
                  <a:pt x="105571" y="670606"/>
                  <a:pt x="180754" y="595423"/>
                </a:cubicBezTo>
                <a:cubicBezTo>
                  <a:pt x="214721" y="561456"/>
                  <a:pt x="231462" y="556164"/>
                  <a:pt x="265814" y="531627"/>
                </a:cubicBezTo>
                <a:cubicBezTo>
                  <a:pt x="280234" y="521327"/>
                  <a:pt x="293924" y="510030"/>
                  <a:pt x="308344" y="499730"/>
                </a:cubicBezTo>
                <a:cubicBezTo>
                  <a:pt x="318743" y="492303"/>
                  <a:pt x="329843" y="485893"/>
                  <a:pt x="340242" y="478465"/>
                </a:cubicBezTo>
                <a:cubicBezTo>
                  <a:pt x="345693" y="474572"/>
                  <a:pt x="402138" y="430673"/>
                  <a:pt x="414670" y="425302"/>
                </a:cubicBezTo>
                <a:cubicBezTo>
                  <a:pt x="428101" y="419546"/>
                  <a:pt x="443581" y="419965"/>
                  <a:pt x="457200" y="414669"/>
                </a:cubicBezTo>
                <a:cubicBezTo>
                  <a:pt x="788360" y="285884"/>
                  <a:pt x="469530" y="392919"/>
                  <a:pt x="691116" y="329609"/>
                </a:cubicBezTo>
                <a:cubicBezTo>
                  <a:pt x="712669" y="323451"/>
                  <a:pt x="734428" y="317448"/>
                  <a:pt x="754912" y="308344"/>
                </a:cubicBezTo>
                <a:cubicBezTo>
                  <a:pt x="766589" y="303154"/>
                  <a:pt x="774845" y="291566"/>
                  <a:pt x="786810" y="287079"/>
                </a:cubicBezTo>
                <a:cubicBezTo>
                  <a:pt x="803731" y="280734"/>
                  <a:pt x="822828" y="282161"/>
                  <a:pt x="839972" y="276446"/>
                </a:cubicBezTo>
                <a:cubicBezTo>
                  <a:pt x="1004018" y="221764"/>
                  <a:pt x="886773" y="246140"/>
                  <a:pt x="1020726" y="212651"/>
                </a:cubicBezTo>
                <a:cubicBezTo>
                  <a:pt x="1038258" y="208268"/>
                  <a:pt x="1056280" y="206082"/>
                  <a:pt x="1073889" y="202018"/>
                </a:cubicBezTo>
                <a:cubicBezTo>
                  <a:pt x="1102366" y="195446"/>
                  <a:pt x="1130291" y="186485"/>
                  <a:pt x="1158949" y="180753"/>
                </a:cubicBezTo>
                <a:cubicBezTo>
                  <a:pt x="1183524" y="175838"/>
                  <a:pt x="1208745" y="174739"/>
                  <a:pt x="1233377" y="170120"/>
                </a:cubicBezTo>
                <a:cubicBezTo>
                  <a:pt x="1265493" y="164098"/>
                  <a:pt x="1296954" y="154877"/>
                  <a:pt x="1329070" y="148855"/>
                </a:cubicBezTo>
                <a:cubicBezTo>
                  <a:pt x="1377768" y="139724"/>
                  <a:pt x="1410379" y="140213"/>
                  <a:pt x="1456661" y="127590"/>
                </a:cubicBezTo>
                <a:cubicBezTo>
                  <a:pt x="1478286" y="121692"/>
                  <a:pt x="1498986" y="112766"/>
                  <a:pt x="1520456" y="106325"/>
                </a:cubicBezTo>
                <a:cubicBezTo>
                  <a:pt x="1534453" y="102126"/>
                  <a:pt x="1548989" y="99892"/>
                  <a:pt x="1562986" y="95693"/>
                </a:cubicBezTo>
                <a:cubicBezTo>
                  <a:pt x="1584456" y="89252"/>
                  <a:pt x="1605156" y="80325"/>
                  <a:pt x="1626782" y="74427"/>
                </a:cubicBezTo>
                <a:cubicBezTo>
                  <a:pt x="1644217" y="69672"/>
                  <a:pt x="1662303" y="67715"/>
                  <a:pt x="1679944" y="63795"/>
                </a:cubicBezTo>
                <a:cubicBezTo>
                  <a:pt x="1694209" y="60625"/>
                  <a:pt x="1708032" y="55384"/>
                  <a:pt x="1722475" y="53162"/>
                </a:cubicBezTo>
                <a:cubicBezTo>
                  <a:pt x="1754196" y="48282"/>
                  <a:pt x="1786397" y="47069"/>
                  <a:pt x="1818168" y="42530"/>
                </a:cubicBezTo>
                <a:cubicBezTo>
                  <a:pt x="2005585" y="15756"/>
                  <a:pt x="1701339" y="50020"/>
                  <a:pt x="1945758" y="21265"/>
                </a:cubicBezTo>
                <a:cubicBezTo>
                  <a:pt x="2042105" y="9930"/>
                  <a:pt x="2099621" y="7237"/>
                  <a:pt x="2200940" y="0"/>
                </a:cubicBezTo>
                <a:cubicBezTo>
                  <a:pt x="2445774" y="6995"/>
                  <a:pt x="2680001" y="9719"/>
                  <a:pt x="2923954" y="31897"/>
                </a:cubicBezTo>
                <a:cubicBezTo>
                  <a:pt x="2962940" y="35441"/>
                  <a:pt x="3002033" y="37956"/>
                  <a:pt x="3040912" y="42530"/>
                </a:cubicBezTo>
                <a:cubicBezTo>
                  <a:pt x="3062323" y="45049"/>
                  <a:pt x="3083365" y="50113"/>
                  <a:pt x="3104707" y="53162"/>
                </a:cubicBezTo>
                <a:cubicBezTo>
                  <a:pt x="3143868" y="58756"/>
                  <a:pt x="3212352" y="64917"/>
                  <a:pt x="3253563" y="74427"/>
                </a:cubicBezTo>
                <a:cubicBezTo>
                  <a:pt x="3412231" y="111043"/>
                  <a:pt x="3237512" y="93268"/>
                  <a:pt x="3498112" y="116958"/>
                </a:cubicBezTo>
                <a:cubicBezTo>
                  <a:pt x="3679739" y="133469"/>
                  <a:pt x="3550895" y="119743"/>
                  <a:pt x="3689498" y="138223"/>
                </a:cubicBezTo>
                <a:cubicBezTo>
                  <a:pt x="3724239" y="142855"/>
                  <a:pt x="3812215" y="152802"/>
                  <a:pt x="3848986" y="159488"/>
                </a:cubicBezTo>
                <a:cubicBezTo>
                  <a:pt x="3863363" y="162102"/>
                  <a:pt x="3877016" y="168307"/>
                  <a:pt x="3891516" y="170120"/>
                </a:cubicBezTo>
                <a:cubicBezTo>
                  <a:pt x="3962203" y="178956"/>
                  <a:pt x="4104168" y="191386"/>
                  <a:pt x="4104168" y="191386"/>
                </a:cubicBezTo>
                <a:cubicBezTo>
                  <a:pt x="4118345" y="194930"/>
                  <a:pt x="4132284" y="199616"/>
                  <a:pt x="4146698" y="202018"/>
                </a:cubicBezTo>
                <a:cubicBezTo>
                  <a:pt x="4222320" y="214622"/>
                  <a:pt x="4305620" y="217927"/>
                  <a:pt x="4380614" y="223283"/>
                </a:cubicBezTo>
                <a:cubicBezTo>
                  <a:pt x="4558390" y="252913"/>
                  <a:pt x="4378241" y="225760"/>
                  <a:pt x="4763386" y="244548"/>
                </a:cubicBezTo>
                <a:cubicBezTo>
                  <a:pt x="4802486" y="246455"/>
                  <a:pt x="4841319" y="252100"/>
                  <a:pt x="4880344" y="255181"/>
                </a:cubicBezTo>
                <a:cubicBezTo>
                  <a:pt x="4976002" y="262733"/>
                  <a:pt x="5072209" y="264544"/>
                  <a:pt x="5167423" y="276446"/>
                </a:cubicBezTo>
                <a:cubicBezTo>
                  <a:pt x="5277352" y="290188"/>
                  <a:pt x="5224197" y="283038"/>
                  <a:pt x="5326912" y="297711"/>
                </a:cubicBezTo>
                <a:cubicBezTo>
                  <a:pt x="5395795" y="320673"/>
                  <a:pt x="5468680" y="306572"/>
                  <a:pt x="5497033" y="30834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534F7-CC36-9C44-85E0-08AADB3D7DE2}"/>
              </a:ext>
            </a:extLst>
          </p:cNvPr>
          <p:cNvSpPr txBox="1"/>
          <p:nvPr/>
        </p:nvSpPr>
        <p:spPr>
          <a:xfrm>
            <a:off x="524699" y="372139"/>
            <a:ext cx="337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mpact" panose="020B0806030902050204" pitchFamily="34" charset="0"/>
              </a:rPr>
              <a:t>5. Ambitions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3EA933A2-F08C-BC40-86E8-1B75732BEBAE}"/>
              </a:ext>
            </a:extLst>
          </p:cNvPr>
          <p:cNvSpPr/>
          <p:nvPr/>
        </p:nvSpPr>
        <p:spPr>
          <a:xfrm>
            <a:off x="3349249" y="2020184"/>
            <a:ext cx="1998920" cy="2013406"/>
          </a:xfrm>
          <a:prstGeom prst="upArrow">
            <a:avLst>
              <a:gd name="adj1" fmla="val 61594"/>
              <a:gd name="adj2" fmla="val 50000"/>
            </a:avLst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c 9" descr="Chess pieces with solid fill">
            <a:extLst>
              <a:ext uri="{FF2B5EF4-FFF2-40B4-BE49-F238E27FC236}">
                <a16:creationId xmlns:a16="http://schemas.microsoft.com/office/drawing/2014/main" id="{583111BF-3822-0842-B222-0B21CA3A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3832" y="2020184"/>
            <a:ext cx="2551816" cy="2551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19F3A7-98CD-D14A-8914-A56D41572DCB}"/>
              </a:ext>
            </a:extLst>
          </p:cNvPr>
          <p:cNvSpPr txBox="1"/>
          <p:nvPr/>
        </p:nvSpPr>
        <p:spPr>
          <a:xfrm>
            <a:off x="3041909" y="4177979"/>
            <a:ext cx="261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Amélioration de mes compétences en développement mobile et en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7D66E-D3D9-D742-B87B-54BFD1E115A3}"/>
              </a:ext>
            </a:extLst>
          </p:cNvPr>
          <p:cNvSpPr txBox="1"/>
          <p:nvPr/>
        </p:nvSpPr>
        <p:spPr>
          <a:xfrm>
            <a:off x="6843832" y="4315451"/>
            <a:ext cx="261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Utilisation de </a:t>
            </a:r>
            <a:r>
              <a:rPr lang="fr-FR" dirty="0" err="1"/>
              <a:t>l’app</a:t>
            </a:r>
            <a:r>
              <a:rPr lang="fr-FR" dirty="0"/>
              <a:t> dans mes propres partie de D&amp;D</a:t>
            </a:r>
          </a:p>
        </p:txBody>
      </p:sp>
    </p:spTree>
    <p:extLst>
      <p:ext uri="{BB962C8B-B14F-4D97-AF65-F5344CB8AC3E}">
        <p14:creationId xmlns:p14="http://schemas.microsoft.com/office/powerpoint/2010/main" val="286634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7F11AA4B-9EDC-0C45-B3D6-4EF86A0B7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020" y="2515170"/>
            <a:ext cx="2627958" cy="262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65ABB-7A6C-D74F-8249-EEFB5D08E4E2}"/>
              </a:ext>
            </a:extLst>
          </p:cNvPr>
          <p:cNvSpPr txBox="1"/>
          <p:nvPr/>
        </p:nvSpPr>
        <p:spPr>
          <a:xfrm>
            <a:off x="3811599" y="1431050"/>
            <a:ext cx="4568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atin typeface="Impact" panose="020B0806030902050204" pitchFamily="34" charset="0"/>
              </a:rPr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362805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260</Words>
  <Application>Microsoft Macintosh PowerPoint</Application>
  <PresentationFormat>Widescreen</PresentationFormat>
  <Paragraphs>56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Beaudoin</dc:creator>
  <cp:lastModifiedBy>Alexis Beaudoin</cp:lastModifiedBy>
  <cp:revision>10</cp:revision>
  <dcterms:created xsi:type="dcterms:W3CDTF">2021-10-04T07:12:14Z</dcterms:created>
  <dcterms:modified xsi:type="dcterms:W3CDTF">2021-10-06T15:55:14Z</dcterms:modified>
</cp:coreProperties>
</file>